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1"/>
  </p:sldMasterIdLst>
  <p:notesMasterIdLst>
    <p:notesMasterId r:id="rId33"/>
  </p:notesMasterIdLst>
  <p:sldIdLst>
    <p:sldId id="340" r:id="rId2"/>
    <p:sldId id="341" r:id="rId3"/>
    <p:sldId id="367" r:id="rId4"/>
    <p:sldId id="369" r:id="rId5"/>
    <p:sldId id="393" r:id="rId6"/>
    <p:sldId id="370" r:id="rId7"/>
    <p:sldId id="371" r:id="rId8"/>
    <p:sldId id="372" r:id="rId9"/>
    <p:sldId id="375" r:id="rId10"/>
    <p:sldId id="373" r:id="rId11"/>
    <p:sldId id="374" r:id="rId12"/>
    <p:sldId id="362" r:id="rId13"/>
    <p:sldId id="363" r:id="rId14"/>
    <p:sldId id="364" r:id="rId15"/>
    <p:sldId id="365" r:id="rId16"/>
    <p:sldId id="380" r:id="rId17"/>
    <p:sldId id="378" r:id="rId18"/>
    <p:sldId id="376" r:id="rId19"/>
    <p:sldId id="377" r:id="rId20"/>
    <p:sldId id="392" r:id="rId21"/>
    <p:sldId id="383" r:id="rId22"/>
    <p:sldId id="384" r:id="rId23"/>
    <p:sldId id="382" r:id="rId24"/>
    <p:sldId id="381" r:id="rId25"/>
    <p:sldId id="385" r:id="rId26"/>
    <p:sldId id="386" r:id="rId27"/>
    <p:sldId id="387" r:id="rId28"/>
    <p:sldId id="389" r:id="rId29"/>
    <p:sldId id="390" r:id="rId30"/>
    <p:sldId id="391" r:id="rId31"/>
    <p:sldId id="388" r:id="rId3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861"/>
    <p:restoredTop sz="95971"/>
  </p:normalViewPr>
  <p:slideViewPr>
    <p:cSldViewPr snapToGrid="0" snapToObjects="1">
      <p:cViewPr varScale="1">
        <p:scale>
          <a:sx n="188" d="100"/>
          <a:sy n="188" d="100"/>
        </p:scale>
        <p:origin x="1216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4C4908-2A04-9943-9FD7-65929F5D9E3B}" type="datetimeFigureOut">
              <a:rPr lang="en-US" smtClean="0"/>
              <a:t>2/6/18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5A5107-B47F-A942-A7B4-FB0CAFAD15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485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5A5107-B47F-A942-A7B4-FB0CAFAD155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7662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/>
          <p:cNvSpPr/>
          <p:nvPr/>
        </p:nvSpPr>
        <p:spPr>
          <a:xfrm>
            <a:off x="228600" y="228600"/>
            <a:ext cx="8695944" cy="603504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9"/>
          <p:cNvGrpSpPr>
            <a:grpSpLocks noChangeAspect="1"/>
          </p:cNvGrpSpPr>
          <p:nvPr/>
        </p:nvGrpSpPr>
        <p:grpSpPr bwMode="hidden">
          <a:xfrm>
            <a:off x="211665" y="5353963"/>
            <a:ext cx="8723376" cy="1331580"/>
            <a:chOff x="-3905250" y="4294188"/>
            <a:chExt cx="13011150" cy="1892300"/>
          </a:xfrm>
        </p:grpSpPr>
        <p:sp>
          <p:nvSpPr>
            <p:cNvPr id="11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5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00200"/>
            <a:ext cx="7772400" cy="1780108"/>
          </a:xfrm>
        </p:spPr>
        <p:txBody>
          <a:bodyPr anchor="b">
            <a:normAutofit/>
          </a:bodyPr>
          <a:lstStyle>
            <a:lvl1pPr>
              <a:defRPr sz="44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556001"/>
            <a:ext cx="6400800" cy="14732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E2307-1E40-4E12-8716-25BFDA8E7013}" type="datetime1">
              <a:rPr lang="en-US" smtClean="0"/>
              <a:pPr/>
              <a:t>2/6/18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ctr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FCF5A-EA79-452C-A52C-1A2668C2E7DF}" type="datetime1">
              <a:rPr lang="en-US" smtClean="0"/>
              <a:pPr/>
              <a:t>2/6/18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ounded Rectangle 20"/>
          <p:cNvSpPr/>
          <p:nvPr/>
        </p:nvSpPr>
        <p:spPr bwMode="hidden"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C4C28-BD4B-4892-9A2D-6E19BD753A9A}" type="datetime1">
              <a:rPr lang="en-US" smtClean="0"/>
              <a:pPr/>
              <a:t>2/6/18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31580"/>
            <a:chOff x="-3905250" y="4294188"/>
            <a:chExt cx="13011150" cy="1892300"/>
          </a:xfrm>
        </p:grpSpPr>
        <p:sp>
          <p:nvSpPr>
            <p:cNvPr id="16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0" name="Freeform 19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447800"/>
            <a:ext cx="2057400" cy="4487333"/>
          </a:xfrm>
        </p:spPr>
        <p:txBody>
          <a:bodyPr vert="eaVert" anchor="ctr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47800"/>
            <a:ext cx="6019800" cy="4487334"/>
          </a:xfrm>
        </p:spPr>
        <p:txBody>
          <a:bodyPr vert="eaVert"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D9D02-426E-46C9-9EE9-0DE1EF8B2838}" type="datetime1">
              <a:rPr lang="en-US" smtClean="0"/>
              <a:pPr/>
              <a:t>2/6/18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228600" y="228600"/>
            <a:ext cx="8695944" cy="4736592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14"/>
          <p:cNvSpPr>
            <a:spLocks/>
          </p:cNvSpPr>
          <p:nvPr/>
        </p:nvSpPr>
        <p:spPr bwMode="hidden">
          <a:xfrm>
            <a:off x="6047438" y="4203592"/>
            <a:ext cx="2876429" cy="714026"/>
          </a:xfrm>
          <a:custGeom>
            <a:avLst/>
            <a:gdLst/>
            <a:ahLst/>
            <a:cxnLst>
              <a:cxn ang="0">
                <a:pos x="2700" y="0"/>
              </a:cxn>
              <a:cxn ang="0">
                <a:pos x="2700" y="0"/>
              </a:cxn>
              <a:cxn ang="0">
                <a:pos x="2586" y="18"/>
              </a:cxn>
              <a:cxn ang="0">
                <a:pos x="2470" y="38"/>
              </a:cxn>
              <a:cxn ang="0">
                <a:pos x="2352" y="60"/>
              </a:cxn>
              <a:cxn ang="0">
                <a:pos x="2230" y="82"/>
              </a:cxn>
              <a:cxn ang="0">
                <a:pos x="2106" y="108"/>
              </a:cxn>
              <a:cxn ang="0">
                <a:pos x="1978" y="134"/>
              </a:cxn>
              <a:cxn ang="0">
                <a:pos x="1848" y="164"/>
              </a:cxn>
              <a:cxn ang="0">
                <a:pos x="1714" y="194"/>
              </a:cxn>
              <a:cxn ang="0">
                <a:pos x="1714" y="194"/>
              </a:cxn>
              <a:cxn ang="0">
                <a:pos x="1472" y="252"/>
              </a:cxn>
              <a:cxn ang="0">
                <a:pos x="1236" y="304"/>
              </a:cxn>
              <a:cxn ang="0">
                <a:pos x="1010" y="352"/>
              </a:cxn>
              <a:cxn ang="0">
                <a:pos x="792" y="398"/>
              </a:cxn>
              <a:cxn ang="0">
                <a:pos x="584" y="438"/>
              </a:cxn>
              <a:cxn ang="0">
                <a:pos x="382" y="474"/>
              </a:cxn>
              <a:cxn ang="0">
                <a:pos x="188" y="508"/>
              </a:cxn>
              <a:cxn ang="0">
                <a:pos x="0" y="538"/>
              </a:cxn>
              <a:cxn ang="0">
                <a:pos x="0" y="538"/>
              </a:cxn>
              <a:cxn ang="0">
                <a:pos x="130" y="556"/>
              </a:cxn>
              <a:cxn ang="0">
                <a:pos x="254" y="572"/>
              </a:cxn>
              <a:cxn ang="0">
                <a:pos x="374" y="586"/>
              </a:cxn>
              <a:cxn ang="0">
                <a:pos x="492" y="598"/>
              </a:cxn>
              <a:cxn ang="0">
                <a:pos x="606" y="610"/>
              </a:cxn>
              <a:cxn ang="0">
                <a:pos x="716" y="618"/>
              </a:cxn>
              <a:cxn ang="0">
                <a:pos x="822" y="626"/>
              </a:cxn>
              <a:cxn ang="0">
                <a:pos x="926" y="632"/>
              </a:cxn>
              <a:cxn ang="0">
                <a:pos x="1028" y="636"/>
              </a:cxn>
              <a:cxn ang="0">
                <a:pos x="1126" y="638"/>
              </a:cxn>
              <a:cxn ang="0">
                <a:pos x="1220" y="640"/>
              </a:cxn>
              <a:cxn ang="0">
                <a:pos x="1312" y="640"/>
              </a:cxn>
              <a:cxn ang="0">
                <a:pos x="1402" y="638"/>
              </a:cxn>
              <a:cxn ang="0">
                <a:pos x="1490" y="636"/>
              </a:cxn>
              <a:cxn ang="0">
                <a:pos x="1574" y="632"/>
              </a:cxn>
              <a:cxn ang="0">
                <a:pos x="1656" y="626"/>
              </a:cxn>
              <a:cxn ang="0">
                <a:pos x="1734" y="620"/>
              </a:cxn>
              <a:cxn ang="0">
                <a:pos x="1812" y="612"/>
              </a:cxn>
              <a:cxn ang="0">
                <a:pos x="1886" y="602"/>
              </a:cxn>
              <a:cxn ang="0">
                <a:pos x="1960" y="592"/>
              </a:cxn>
              <a:cxn ang="0">
                <a:pos x="2030" y="580"/>
              </a:cxn>
              <a:cxn ang="0">
                <a:pos x="2100" y="568"/>
              </a:cxn>
              <a:cxn ang="0">
                <a:pos x="2166" y="554"/>
              </a:cxn>
              <a:cxn ang="0">
                <a:pos x="2232" y="540"/>
              </a:cxn>
              <a:cxn ang="0">
                <a:pos x="2296" y="524"/>
              </a:cxn>
              <a:cxn ang="0">
                <a:pos x="2358" y="508"/>
              </a:cxn>
              <a:cxn ang="0">
                <a:pos x="2418" y="490"/>
              </a:cxn>
              <a:cxn ang="0">
                <a:pos x="2478" y="472"/>
              </a:cxn>
              <a:cxn ang="0">
                <a:pos x="2592" y="432"/>
              </a:cxn>
              <a:cxn ang="0">
                <a:pos x="2702" y="390"/>
              </a:cxn>
              <a:cxn ang="0">
                <a:pos x="2702" y="390"/>
              </a:cxn>
              <a:cxn ang="0">
                <a:pos x="2706" y="388"/>
              </a:cxn>
              <a:cxn ang="0">
                <a:pos x="2706" y="388"/>
              </a:cxn>
              <a:cxn ang="0">
                <a:pos x="2706" y="0"/>
              </a:cxn>
              <a:cxn ang="0">
                <a:pos x="2706" y="0"/>
              </a:cxn>
              <a:cxn ang="0">
                <a:pos x="2700" y="0"/>
              </a:cxn>
              <a:cxn ang="0">
                <a:pos x="2700" y="0"/>
              </a:cxn>
            </a:cxnLst>
            <a:rect l="0" t="0" r="r" b="b"/>
            <a:pathLst>
              <a:path w="2706" h="640">
                <a:moveTo>
                  <a:pt x="2700" y="0"/>
                </a:moveTo>
                <a:lnTo>
                  <a:pt x="2700" y="0"/>
                </a:lnTo>
                <a:lnTo>
                  <a:pt x="2586" y="18"/>
                </a:lnTo>
                <a:lnTo>
                  <a:pt x="2470" y="38"/>
                </a:lnTo>
                <a:lnTo>
                  <a:pt x="2352" y="60"/>
                </a:lnTo>
                <a:lnTo>
                  <a:pt x="2230" y="82"/>
                </a:lnTo>
                <a:lnTo>
                  <a:pt x="2106" y="108"/>
                </a:lnTo>
                <a:lnTo>
                  <a:pt x="1978" y="134"/>
                </a:lnTo>
                <a:lnTo>
                  <a:pt x="1848" y="164"/>
                </a:lnTo>
                <a:lnTo>
                  <a:pt x="1714" y="194"/>
                </a:lnTo>
                <a:lnTo>
                  <a:pt x="1714" y="194"/>
                </a:lnTo>
                <a:lnTo>
                  <a:pt x="1472" y="252"/>
                </a:lnTo>
                <a:lnTo>
                  <a:pt x="1236" y="304"/>
                </a:lnTo>
                <a:lnTo>
                  <a:pt x="1010" y="352"/>
                </a:lnTo>
                <a:lnTo>
                  <a:pt x="792" y="398"/>
                </a:lnTo>
                <a:lnTo>
                  <a:pt x="584" y="438"/>
                </a:lnTo>
                <a:lnTo>
                  <a:pt x="382" y="474"/>
                </a:lnTo>
                <a:lnTo>
                  <a:pt x="188" y="508"/>
                </a:lnTo>
                <a:lnTo>
                  <a:pt x="0" y="538"/>
                </a:lnTo>
                <a:lnTo>
                  <a:pt x="0" y="538"/>
                </a:lnTo>
                <a:lnTo>
                  <a:pt x="130" y="556"/>
                </a:lnTo>
                <a:lnTo>
                  <a:pt x="254" y="572"/>
                </a:lnTo>
                <a:lnTo>
                  <a:pt x="374" y="586"/>
                </a:lnTo>
                <a:lnTo>
                  <a:pt x="492" y="598"/>
                </a:lnTo>
                <a:lnTo>
                  <a:pt x="606" y="610"/>
                </a:lnTo>
                <a:lnTo>
                  <a:pt x="716" y="618"/>
                </a:lnTo>
                <a:lnTo>
                  <a:pt x="822" y="626"/>
                </a:lnTo>
                <a:lnTo>
                  <a:pt x="926" y="632"/>
                </a:lnTo>
                <a:lnTo>
                  <a:pt x="1028" y="636"/>
                </a:lnTo>
                <a:lnTo>
                  <a:pt x="1126" y="638"/>
                </a:lnTo>
                <a:lnTo>
                  <a:pt x="1220" y="640"/>
                </a:lnTo>
                <a:lnTo>
                  <a:pt x="1312" y="640"/>
                </a:lnTo>
                <a:lnTo>
                  <a:pt x="1402" y="638"/>
                </a:lnTo>
                <a:lnTo>
                  <a:pt x="1490" y="636"/>
                </a:lnTo>
                <a:lnTo>
                  <a:pt x="1574" y="632"/>
                </a:lnTo>
                <a:lnTo>
                  <a:pt x="1656" y="626"/>
                </a:lnTo>
                <a:lnTo>
                  <a:pt x="1734" y="620"/>
                </a:lnTo>
                <a:lnTo>
                  <a:pt x="1812" y="612"/>
                </a:lnTo>
                <a:lnTo>
                  <a:pt x="1886" y="602"/>
                </a:lnTo>
                <a:lnTo>
                  <a:pt x="1960" y="592"/>
                </a:lnTo>
                <a:lnTo>
                  <a:pt x="2030" y="580"/>
                </a:lnTo>
                <a:lnTo>
                  <a:pt x="2100" y="568"/>
                </a:lnTo>
                <a:lnTo>
                  <a:pt x="2166" y="554"/>
                </a:lnTo>
                <a:lnTo>
                  <a:pt x="2232" y="540"/>
                </a:lnTo>
                <a:lnTo>
                  <a:pt x="2296" y="524"/>
                </a:lnTo>
                <a:lnTo>
                  <a:pt x="2358" y="508"/>
                </a:lnTo>
                <a:lnTo>
                  <a:pt x="2418" y="490"/>
                </a:lnTo>
                <a:lnTo>
                  <a:pt x="2478" y="472"/>
                </a:lnTo>
                <a:lnTo>
                  <a:pt x="2592" y="432"/>
                </a:lnTo>
                <a:lnTo>
                  <a:pt x="2702" y="390"/>
                </a:lnTo>
                <a:lnTo>
                  <a:pt x="2702" y="390"/>
                </a:lnTo>
                <a:lnTo>
                  <a:pt x="2706" y="388"/>
                </a:lnTo>
                <a:lnTo>
                  <a:pt x="2706" y="388"/>
                </a:lnTo>
                <a:lnTo>
                  <a:pt x="2706" y="0"/>
                </a:lnTo>
                <a:lnTo>
                  <a:pt x="2706" y="0"/>
                </a:lnTo>
                <a:lnTo>
                  <a:pt x="2700" y="0"/>
                </a:lnTo>
                <a:lnTo>
                  <a:pt x="2700" y="0"/>
                </a:lnTo>
                <a:close/>
              </a:path>
            </a:pathLst>
          </a:custGeom>
          <a:solidFill>
            <a:schemeClr val="bg2">
              <a:alpha val="29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Freeform 18"/>
          <p:cNvSpPr>
            <a:spLocks/>
          </p:cNvSpPr>
          <p:nvPr/>
        </p:nvSpPr>
        <p:spPr bwMode="hidden">
          <a:xfrm>
            <a:off x="2619320" y="4075290"/>
            <a:ext cx="5544515" cy="850138"/>
          </a:xfrm>
          <a:custGeom>
            <a:avLst/>
            <a:gdLst/>
            <a:ahLst/>
            <a:cxnLst>
              <a:cxn ang="0">
                <a:pos x="5216" y="714"/>
              </a:cxn>
              <a:cxn ang="0">
                <a:pos x="4984" y="686"/>
              </a:cxn>
              <a:cxn ang="0">
                <a:pos x="4478" y="610"/>
              </a:cxn>
              <a:cxn ang="0">
                <a:pos x="3914" y="508"/>
              </a:cxn>
              <a:cxn ang="0">
                <a:pos x="3286" y="374"/>
              </a:cxn>
              <a:cxn ang="0">
                <a:pos x="2946" y="296"/>
              </a:cxn>
              <a:cxn ang="0">
                <a:pos x="2682" y="236"/>
              </a:cxn>
              <a:cxn ang="0">
                <a:pos x="2430" y="184"/>
              </a:cxn>
              <a:cxn ang="0">
                <a:pos x="2190" y="140"/>
              </a:cxn>
              <a:cxn ang="0">
                <a:pos x="1960" y="102"/>
              </a:cxn>
              <a:cxn ang="0">
                <a:pos x="1740" y="72"/>
              </a:cxn>
              <a:cxn ang="0">
                <a:pos x="1334" y="28"/>
              </a:cxn>
              <a:cxn ang="0">
                <a:pos x="970" y="4"/>
              </a:cxn>
              <a:cxn ang="0">
                <a:pos x="644" y="0"/>
              </a:cxn>
              <a:cxn ang="0">
                <a:pos x="358" y="10"/>
              </a:cxn>
              <a:cxn ang="0">
                <a:pos x="110" y="32"/>
              </a:cxn>
              <a:cxn ang="0">
                <a:pos x="0" y="48"/>
              </a:cxn>
              <a:cxn ang="0">
                <a:pos x="314" y="86"/>
              </a:cxn>
              <a:cxn ang="0">
                <a:pos x="652" y="140"/>
              </a:cxn>
              <a:cxn ang="0">
                <a:pos x="1014" y="210"/>
              </a:cxn>
              <a:cxn ang="0">
                <a:pos x="1402" y="296"/>
              </a:cxn>
              <a:cxn ang="0">
                <a:pos x="1756" y="378"/>
              </a:cxn>
              <a:cxn ang="0">
                <a:pos x="2408" y="516"/>
              </a:cxn>
              <a:cxn ang="0">
                <a:pos x="2708" y="572"/>
              </a:cxn>
              <a:cxn ang="0">
                <a:pos x="2992" y="620"/>
              </a:cxn>
              <a:cxn ang="0">
                <a:pos x="3260" y="662"/>
              </a:cxn>
              <a:cxn ang="0">
                <a:pos x="3512" y="694"/>
              </a:cxn>
              <a:cxn ang="0">
                <a:pos x="3750" y="722"/>
              </a:cxn>
              <a:cxn ang="0">
                <a:pos x="3974" y="740"/>
              </a:cxn>
              <a:cxn ang="0">
                <a:pos x="4184" y="754"/>
              </a:cxn>
              <a:cxn ang="0">
                <a:pos x="4384" y="762"/>
              </a:cxn>
              <a:cxn ang="0">
                <a:pos x="4570" y="762"/>
              </a:cxn>
              <a:cxn ang="0">
                <a:pos x="4746" y="758"/>
              </a:cxn>
              <a:cxn ang="0">
                <a:pos x="4912" y="748"/>
              </a:cxn>
              <a:cxn ang="0">
                <a:pos x="5068" y="732"/>
              </a:cxn>
              <a:cxn ang="0">
                <a:pos x="5216" y="714"/>
              </a:cxn>
            </a:cxnLst>
            <a:rect l="0" t="0" r="r" b="b"/>
            <a:pathLst>
              <a:path w="5216" h="762">
                <a:moveTo>
                  <a:pt x="5216" y="714"/>
                </a:moveTo>
                <a:lnTo>
                  <a:pt x="5216" y="714"/>
                </a:lnTo>
                <a:lnTo>
                  <a:pt x="5102" y="700"/>
                </a:lnTo>
                <a:lnTo>
                  <a:pt x="4984" y="686"/>
                </a:lnTo>
                <a:lnTo>
                  <a:pt x="4738" y="652"/>
                </a:lnTo>
                <a:lnTo>
                  <a:pt x="4478" y="610"/>
                </a:lnTo>
                <a:lnTo>
                  <a:pt x="4204" y="564"/>
                </a:lnTo>
                <a:lnTo>
                  <a:pt x="3914" y="508"/>
                </a:lnTo>
                <a:lnTo>
                  <a:pt x="3608" y="446"/>
                </a:lnTo>
                <a:lnTo>
                  <a:pt x="3286" y="374"/>
                </a:lnTo>
                <a:lnTo>
                  <a:pt x="2946" y="296"/>
                </a:lnTo>
                <a:lnTo>
                  <a:pt x="2946" y="296"/>
                </a:lnTo>
                <a:lnTo>
                  <a:pt x="2812" y="266"/>
                </a:lnTo>
                <a:lnTo>
                  <a:pt x="2682" y="236"/>
                </a:lnTo>
                <a:lnTo>
                  <a:pt x="2556" y="210"/>
                </a:lnTo>
                <a:lnTo>
                  <a:pt x="2430" y="184"/>
                </a:lnTo>
                <a:lnTo>
                  <a:pt x="2308" y="162"/>
                </a:lnTo>
                <a:lnTo>
                  <a:pt x="2190" y="140"/>
                </a:lnTo>
                <a:lnTo>
                  <a:pt x="2074" y="120"/>
                </a:lnTo>
                <a:lnTo>
                  <a:pt x="1960" y="102"/>
                </a:lnTo>
                <a:lnTo>
                  <a:pt x="1850" y="86"/>
                </a:lnTo>
                <a:lnTo>
                  <a:pt x="1740" y="72"/>
                </a:lnTo>
                <a:lnTo>
                  <a:pt x="1532" y="46"/>
                </a:lnTo>
                <a:lnTo>
                  <a:pt x="1334" y="28"/>
                </a:lnTo>
                <a:lnTo>
                  <a:pt x="1148" y="14"/>
                </a:lnTo>
                <a:lnTo>
                  <a:pt x="970" y="4"/>
                </a:lnTo>
                <a:lnTo>
                  <a:pt x="802" y="0"/>
                </a:lnTo>
                <a:lnTo>
                  <a:pt x="644" y="0"/>
                </a:lnTo>
                <a:lnTo>
                  <a:pt x="496" y="4"/>
                </a:lnTo>
                <a:lnTo>
                  <a:pt x="358" y="10"/>
                </a:lnTo>
                <a:lnTo>
                  <a:pt x="230" y="20"/>
                </a:lnTo>
                <a:lnTo>
                  <a:pt x="110" y="32"/>
                </a:lnTo>
                <a:lnTo>
                  <a:pt x="0" y="48"/>
                </a:lnTo>
                <a:lnTo>
                  <a:pt x="0" y="48"/>
                </a:lnTo>
                <a:lnTo>
                  <a:pt x="154" y="66"/>
                </a:lnTo>
                <a:lnTo>
                  <a:pt x="314" y="86"/>
                </a:lnTo>
                <a:lnTo>
                  <a:pt x="480" y="112"/>
                </a:lnTo>
                <a:lnTo>
                  <a:pt x="652" y="140"/>
                </a:lnTo>
                <a:lnTo>
                  <a:pt x="830" y="174"/>
                </a:lnTo>
                <a:lnTo>
                  <a:pt x="1014" y="210"/>
                </a:lnTo>
                <a:lnTo>
                  <a:pt x="1206" y="250"/>
                </a:lnTo>
                <a:lnTo>
                  <a:pt x="1402" y="296"/>
                </a:lnTo>
                <a:lnTo>
                  <a:pt x="1402" y="296"/>
                </a:lnTo>
                <a:lnTo>
                  <a:pt x="1756" y="378"/>
                </a:lnTo>
                <a:lnTo>
                  <a:pt x="2092" y="450"/>
                </a:lnTo>
                <a:lnTo>
                  <a:pt x="2408" y="516"/>
                </a:lnTo>
                <a:lnTo>
                  <a:pt x="2562" y="544"/>
                </a:lnTo>
                <a:lnTo>
                  <a:pt x="2708" y="572"/>
                </a:lnTo>
                <a:lnTo>
                  <a:pt x="2852" y="598"/>
                </a:lnTo>
                <a:lnTo>
                  <a:pt x="2992" y="620"/>
                </a:lnTo>
                <a:lnTo>
                  <a:pt x="3128" y="642"/>
                </a:lnTo>
                <a:lnTo>
                  <a:pt x="3260" y="662"/>
                </a:lnTo>
                <a:lnTo>
                  <a:pt x="3388" y="678"/>
                </a:lnTo>
                <a:lnTo>
                  <a:pt x="3512" y="694"/>
                </a:lnTo>
                <a:lnTo>
                  <a:pt x="3632" y="708"/>
                </a:lnTo>
                <a:lnTo>
                  <a:pt x="3750" y="722"/>
                </a:lnTo>
                <a:lnTo>
                  <a:pt x="3864" y="732"/>
                </a:lnTo>
                <a:lnTo>
                  <a:pt x="3974" y="740"/>
                </a:lnTo>
                <a:lnTo>
                  <a:pt x="4080" y="748"/>
                </a:lnTo>
                <a:lnTo>
                  <a:pt x="4184" y="754"/>
                </a:lnTo>
                <a:lnTo>
                  <a:pt x="4286" y="758"/>
                </a:lnTo>
                <a:lnTo>
                  <a:pt x="4384" y="762"/>
                </a:lnTo>
                <a:lnTo>
                  <a:pt x="4478" y="762"/>
                </a:lnTo>
                <a:lnTo>
                  <a:pt x="4570" y="762"/>
                </a:lnTo>
                <a:lnTo>
                  <a:pt x="4660" y="760"/>
                </a:lnTo>
                <a:lnTo>
                  <a:pt x="4746" y="758"/>
                </a:lnTo>
                <a:lnTo>
                  <a:pt x="4830" y="754"/>
                </a:lnTo>
                <a:lnTo>
                  <a:pt x="4912" y="748"/>
                </a:lnTo>
                <a:lnTo>
                  <a:pt x="4992" y="740"/>
                </a:lnTo>
                <a:lnTo>
                  <a:pt x="5068" y="732"/>
                </a:lnTo>
                <a:lnTo>
                  <a:pt x="5144" y="724"/>
                </a:lnTo>
                <a:lnTo>
                  <a:pt x="5216" y="714"/>
                </a:lnTo>
                <a:lnTo>
                  <a:pt x="5216" y="714"/>
                </a:lnTo>
                <a:close/>
              </a:path>
            </a:pathLst>
          </a:custGeom>
          <a:solidFill>
            <a:schemeClr val="bg2">
              <a:alpha val="4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reeform 22"/>
          <p:cNvSpPr>
            <a:spLocks/>
          </p:cNvSpPr>
          <p:nvPr/>
        </p:nvSpPr>
        <p:spPr bwMode="hidden">
          <a:xfrm>
            <a:off x="2828728" y="4087562"/>
            <a:ext cx="5467980" cy="774272"/>
          </a:xfrm>
          <a:custGeom>
            <a:avLst/>
            <a:gdLst/>
            <a:ahLst/>
            <a:cxnLst>
              <a:cxn ang="0">
                <a:pos x="0" y="70"/>
              </a:cxn>
              <a:cxn ang="0">
                <a:pos x="0" y="70"/>
              </a:cxn>
              <a:cxn ang="0">
                <a:pos x="18" y="66"/>
              </a:cxn>
              <a:cxn ang="0">
                <a:pos x="72" y="56"/>
              </a:cxn>
              <a:cxn ang="0">
                <a:pos x="164" y="42"/>
              </a:cxn>
              <a:cxn ang="0">
                <a:pos x="224" y="34"/>
              </a:cxn>
              <a:cxn ang="0">
                <a:pos x="294" y="26"/>
              </a:cxn>
              <a:cxn ang="0">
                <a:pos x="372" y="20"/>
              </a:cxn>
              <a:cxn ang="0">
                <a:pos x="462" y="14"/>
              </a:cxn>
              <a:cxn ang="0">
                <a:pos x="560" y="8"/>
              </a:cxn>
              <a:cxn ang="0">
                <a:pos x="670" y="4"/>
              </a:cxn>
              <a:cxn ang="0">
                <a:pos x="790" y="2"/>
              </a:cxn>
              <a:cxn ang="0">
                <a:pos x="920" y="0"/>
              </a:cxn>
              <a:cxn ang="0">
                <a:pos x="1060" y="2"/>
              </a:cxn>
              <a:cxn ang="0">
                <a:pos x="1210" y="6"/>
              </a:cxn>
              <a:cxn ang="0">
                <a:pos x="1372" y="14"/>
              </a:cxn>
              <a:cxn ang="0">
                <a:pos x="1544" y="24"/>
              </a:cxn>
              <a:cxn ang="0">
                <a:pos x="1726" y="40"/>
              </a:cxn>
              <a:cxn ang="0">
                <a:pos x="1920" y="58"/>
              </a:cxn>
              <a:cxn ang="0">
                <a:pos x="2126" y="80"/>
              </a:cxn>
              <a:cxn ang="0">
                <a:pos x="2342" y="106"/>
              </a:cxn>
              <a:cxn ang="0">
                <a:pos x="2570" y="138"/>
              </a:cxn>
              <a:cxn ang="0">
                <a:pos x="2808" y="174"/>
              </a:cxn>
              <a:cxn ang="0">
                <a:pos x="3058" y="216"/>
              </a:cxn>
              <a:cxn ang="0">
                <a:pos x="3320" y="266"/>
              </a:cxn>
              <a:cxn ang="0">
                <a:pos x="3594" y="320"/>
              </a:cxn>
              <a:cxn ang="0">
                <a:pos x="3880" y="380"/>
              </a:cxn>
              <a:cxn ang="0">
                <a:pos x="4178" y="448"/>
              </a:cxn>
              <a:cxn ang="0">
                <a:pos x="4488" y="522"/>
              </a:cxn>
              <a:cxn ang="0">
                <a:pos x="4810" y="604"/>
              </a:cxn>
              <a:cxn ang="0">
                <a:pos x="5144" y="694"/>
              </a:cxn>
            </a:cxnLst>
            <a:rect l="0" t="0" r="r" b="b"/>
            <a:pathLst>
              <a:path w="5144" h="694">
                <a:moveTo>
                  <a:pt x="0" y="70"/>
                </a:moveTo>
                <a:lnTo>
                  <a:pt x="0" y="70"/>
                </a:lnTo>
                <a:lnTo>
                  <a:pt x="18" y="66"/>
                </a:lnTo>
                <a:lnTo>
                  <a:pt x="72" y="56"/>
                </a:lnTo>
                <a:lnTo>
                  <a:pt x="164" y="42"/>
                </a:lnTo>
                <a:lnTo>
                  <a:pt x="224" y="34"/>
                </a:lnTo>
                <a:lnTo>
                  <a:pt x="294" y="26"/>
                </a:lnTo>
                <a:lnTo>
                  <a:pt x="372" y="20"/>
                </a:lnTo>
                <a:lnTo>
                  <a:pt x="462" y="14"/>
                </a:lnTo>
                <a:lnTo>
                  <a:pt x="560" y="8"/>
                </a:lnTo>
                <a:lnTo>
                  <a:pt x="670" y="4"/>
                </a:lnTo>
                <a:lnTo>
                  <a:pt x="790" y="2"/>
                </a:lnTo>
                <a:lnTo>
                  <a:pt x="920" y="0"/>
                </a:lnTo>
                <a:lnTo>
                  <a:pt x="1060" y="2"/>
                </a:lnTo>
                <a:lnTo>
                  <a:pt x="1210" y="6"/>
                </a:lnTo>
                <a:lnTo>
                  <a:pt x="1372" y="14"/>
                </a:lnTo>
                <a:lnTo>
                  <a:pt x="1544" y="24"/>
                </a:lnTo>
                <a:lnTo>
                  <a:pt x="1726" y="40"/>
                </a:lnTo>
                <a:lnTo>
                  <a:pt x="1920" y="58"/>
                </a:lnTo>
                <a:lnTo>
                  <a:pt x="2126" y="80"/>
                </a:lnTo>
                <a:lnTo>
                  <a:pt x="2342" y="106"/>
                </a:lnTo>
                <a:lnTo>
                  <a:pt x="2570" y="138"/>
                </a:lnTo>
                <a:lnTo>
                  <a:pt x="2808" y="174"/>
                </a:lnTo>
                <a:lnTo>
                  <a:pt x="3058" y="216"/>
                </a:lnTo>
                <a:lnTo>
                  <a:pt x="3320" y="266"/>
                </a:lnTo>
                <a:lnTo>
                  <a:pt x="3594" y="320"/>
                </a:lnTo>
                <a:lnTo>
                  <a:pt x="3880" y="380"/>
                </a:lnTo>
                <a:lnTo>
                  <a:pt x="4178" y="448"/>
                </a:lnTo>
                <a:lnTo>
                  <a:pt x="4488" y="522"/>
                </a:lnTo>
                <a:lnTo>
                  <a:pt x="4810" y="604"/>
                </a:lnTo>
                <a:lnTo>
                  <a:pt x="5144" y="694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26"/>
          <p:cNvSpPr>
            <a:spLocks/>
          </p:cNvSpPr>
          <p:nvPr/>
        </p:nvSpPr>
        <p:spPr bwMode="hidden">
          <a:xfrm>
            <a:off x="5609489" y="4074174"/>
            <a:ext cx="3308000" cy="651549"/>
          </a:xfrm>
          <a:custGeom>
            <a:avLst/>
            <a:gdLst/>
            <a:ahLst/>
            <a:cxnLst>
              <a:cxn ang="0">
                <a:pos x="0" y="584"/>
              </a:cxn>
              <a:cxn ang="0">
                <a:pos x="0" y="584"/>
              </a:cxn>
              <a:cxn ang="0">
                <a:pos x="90" y="560"/>
              </a:cxn>
              <a:cxn ang="0">
                <a:pos x="336" y="498"/>
              </a:cxn>
              <a:cxn ang="0">
                <a:pos x="506" y="456"/>
              </a:cxn>
              <a:cxn ang="0">
                <a:pos x="702" y="410"/>
              </a:cxn>
              <a:cxn ang="0">
                <a:pos x="920" y="360"/>
              </a:cxn>
              <a:cxn ang="0">
                <a:pos x="1154" y="306"/>
              </a:cxn>
              <a:cxn ang="0">
                <a:pos x="1402" y="254"/>
              </a:cxn>
              <a:cxn ang="0">
                <a:pos x="1656" y="202"/>
              </a:cxn>
              <a:cxn ang="0">
                <a:pos x="1916" y="154"/>
              </a:cxn>
              <a:cxn ang="0">
                <a:pos x="2174" y="108"/>
              </a:cxn>
              <a:cxn ang="0">
                <a:pos x="2302" y="88"/>
              </a:cxn>
              <a:cxn ang="0">
                <a:pos x="2426" y="68"/>
              </a:cxn>
              <a:cxn ang="0">
                <a:pos x="2550" y="52"/>
              </a:cxn>
              <a:cxn ang="0">
                <a:pos x="2670" y="36"/>
              </a:cxn>
              <a:cxn ang="0">
                <a:pos x="2788" y="24"/>
              </a:cxn>
              <a:cxn ang="0">
                <a:pos x="2900" y="14"/>
              </a:cxn>
              <a:cxn ang="0">
                <a:pos x="3008" y="6"/>
              </a:cxn>
              <a:cxn ang="0">
                <a:pos x="3112" y="0"/>
              </a:cxn>
            </a:cxnLst>
            <a:rect l="0" t="0" r="r" b="b"/>
            <a:pathLst>
              <a:path w="3112" h="584">
                <a:moveTo>
                  <a:pt x="0" y="584"/>
                </a:moveTo>
                <a:lnTo>
                  <a:pt x="0" y="584"/>
                </a:lnTo>
                <a:lnTo>
                  <a:pt x="90" y="560"/>
                </a:lnTo>
                <a:lnTo>
                  <a:pt x="336" y="498"/>
                </a:lnTo>
                <a:lnTo>
                  <a:pt x="506" y="456"/>
                </a:lnTo>
                <a:lnTo>
                  <a:pt x="702" y="410"/>
                </a:lnTo>
                <a:lnTo>
                  <a:pt x="920" y="360"/>
                </a:lnTo>
                <a:lnTo>
                  <a:pt x="1154" y="306"/>
                </a:lnTo>
                <a:lnTo>
                  <a:pt x="1402" y="254"/>
                </a:lnTo>
                <a:lnTo>
                  <a:pt x="1656" y="202"/>
                </a:lnTo>
                <a:lnTo>
                  <a:pt x="1916" y="154"/>
                </a:lnTo>
                <a:lnTo>
                  <a:pt x="2174" y="108"/>
                </a:lnTo>
                <a:lnTo>
                  <a:pt x="2302" y="88"/>
                </a:lnTo>
                <a:lnTo>
                  <a:pt x="2426" y="68"/>
                </a:lnTo>
                <a:lnTo>
                  <a:pt x="2550" y="52"/>
                </a:lnTo>
                <a:lnTo>
                  <a:pt x="2670" y="36"/>
                </a:lnTo>
                <a:lnTo>
                  <a:pt x="2788" y="24"/>
                </a:lnTo>
                <a:lnTo>
                  <a:pt x="2900" y="14"/>
                </a:lnTo>
                <a:lnTo>
                  <a:pt x="3008" y="6"/>
                </a:lnTo>
                <a:lnTo>
                  <a:pt x="3112" y="0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 useBgFill="1">
        <p:nvSpPr>
          <p:cNvPr id="13" name="Freeform 10"/>
          <p:cNvSpPr>
            <a:spLocks/>
          </p:cNvSpPr>
          <p:nvPr/>
        </p:nvSpPr>
        <p:spPr bwMode="hidden">
          <a:xfrm>
            <a:off x="211665" y="4058555"/>
            <a:ext cx="8723376" cy="1329874"/>
          </a:xfrm>
          <a:custGeom>
            <a:avLst/>
            <a:gdLst/>
            <a:ahLst/>
            <a:cxnLst>
              <a:cxn ang="0">
                <a:pos x="8192" y="512"/>
              </a:cxn>
              <a:cxn ang="0">
                <a:pos x="8040" y="570"/>
              </a:cxn>
              <a:cxn ang="0">
                <a:pos x="7878" y="620"/>
              </a:cxn>
              <a:cxn ang="0">
                <a:pos x="7706" y="666"/>
              </a:cxn>
              <a:cxn ang="0">
                <a:pos x="7522" y="702"/>
              </a:cxn>
              <a:cxn ang="0">
                <a:pos x="7322" y="730"/>
              </a:cxn>
              <a:cxn ang="0">
                <a:pos x="7106" y="750"/>
              </a:cxn>
              <a:cxn ang="0">
                <a:pos x="6872" y="762"/>
              </a:cxn>
              <a:cxn ang="0">
                <a:pos x="6618" y="760"/>
              </a:cxn>
              <a:cxn ang="0">
                <a:pos x="6342" y="750"/>
              </a:cxn>
              <a:cxn ang="0">
                <a:pos x="6042" y="726"/>
              </a:cxn>
              <a:cxn ang="0">
                <a:pos x="5716" y="690"/>
              </a:cxn>
              <a:cxn ang="0">
                <a:pos x="5364" y="642"/>
              </a:cxn>
              <a:cxn ang="0">
                <a:pos x="4982" y="578"/>
              </a:cxn>
              <a:cxn ang="0">
                <a:pos x="4568" y="500"/>
              </a:cxn>
              <a:cxn ang="0">
                <a:pos x="4122" y="406"/>
              </a:cxn>
              <a:cxn ang="0">
                <a:pos x="3640" y="296"/>
              </a:cxn>
              <a:cxn ang="0">
                <a:pos x="3396" y="240"/>
              </a:cxn>
              <a:cxn ang="0">
                <a:pos x="2934" y="148"/>
              </a:cxn>
              <a:cxn ang="0">
                <a:pos x="2512" y="82"/>
              </a:cxn>
              <a:cxn ang="0">
                <a:pos x="2126" y="36"/>
              </a:cxn>
              <a:cxn ang="0">
                <a:pos x="1776" y="10"/>
              </a:cxn>
              <a:cxn ang="0">
                <a:pos x="1462" y="0"/>
              </a:cxn>
              <a:cxn ang="0">
                <a:pos x="1182" y="4"/>
              </a:cxn>
              <a:cxn ang="0">
                <a:pos x="934" y="20"/>
              </a:cxn>
              <a:cxn ang="0">
                <a:pos x="716" y="44"/>
              </a:cxn>
              <a:cxn ang="0">
                <a:pos x="530" y="74"/>
              </a:cxn>
              <a:cxn ang="0">
                <a:pos x="374" y="108"/>
              </a:cxn>
              <a:cxn ang="0">
                <a:pos x="248" y="144"/>
              </a:cxn>
              <a:cxn ang="0">
                <a:pos x="148" y="176"/>
              </a:cxn>
              <a:cxn ang="0">
                <a:pos x="48" y="216"/>
              </a:cxn>
              <a:cxn ang="0">
                <a:pos x="0" y="240"/>
              </a:cxn>
              <a:cxn ang="0">
                <a:pos x="8192" y="1192"/>
              </a:cxn>
              <a:cxn ang="0">
                <a:pos x="8196" y="1186"/>
              </a:cxn>
              <a:cxn ang="0">
                <a:pos x="8196" y="510"/>
              </a:cxn>
              <a:cxn ang="0">
                <a:pos x="8192" y="512"/>
              </a:cxn>
            </a:cxnLst>
            <a:rect l="0" t="0" r="r" b="b"/>
            <a:pathLst>
              <a:path w="8196" h="1192">
                <a:moveTo>
                  <a:pt x="8192" y="512"/>
                </a:moveTo>
                <a:lnTo>
                  <a:pt x="8192" y="512"/>
                </a:lnTo>
                <a:lnTo>
                  <a:pt x="8116" y="542"/>
                </a:lnTo>
                <a:lnTo>
                  <a:pt x="8040" y="570"/>
                </a:lnTo>
                <a:lnTo>
                  <a:pt x="7960" y="596"/>
                </a:lnTo>
                <a:lnTo>
                  <a:pt x="7878" y="620"/>
                </a:lnTo>
                <a:lnTo>
                  <a:pt x="7794" y="644"/>
                </a:lnTo>
                <a:lnTo>
                  <a:pt x="7706" y="666"/>
                </a:lnTo>
                <a:lnTo>
                  <a:pt x="7616" y="684"/>
                </a:lnTo>
                <a:lnTo>
                  <a:pt x="7522" y="702"/>
                </a:lnTo>
                <a:lnTo>
                  <a:pt x="7424" y="718"/>
                </a:lnTo>
                <a:lnTo>
                  <a:pt x="7322" y="730"/>
                </a:lnTo>
                <a:lnTo>
                  <a:pt x="7216" y="742"/>
                </a:lnTo>
                <a:lnTo>
                  <a:pt x="7106" y="750"/>
                </a:lnTo>
                <a:lnTo>
                  <a:pt x="6992" y="758"/>
                </a:lnTo>
                <a:lnTo>
                  <a:pt x="6872" y="762"/>
                </a:lnTo>
                <a:lnTo>
                  <a:pt x="6748" y="762"/>
                </a:lnTo>
                <a:lnTo>
                  <a:pt x="6618" y="760"/>
                </a:lnTo>
                <a:lnTo>
                  <a:pt x="6482" y="756"/>
                </a:lnTo>
                <a:lnTo>
                  <a:pt x="6342" y="750"/>
                </a:lnTo>
                <a:lnTo>
                  <a:pt x="6196" y="740"/>
                </a:lnTo>
                <a:lnTo>
                  <a:pt x="6042" y="726"/>
                </a:lnTo>
                <a:lnTo>
                  <a:pt x="5882" y="710"/>
                </a:lnTo>
                <a:lnTo>
                  <a:pt x="5716" y="690"/>
                </a:lnTo>
                <a:lnTo>
                  <a:pt x="5544" y="668"/>
                </a:lnTo>
                <a:lnTo>
                  <a:pt x="5364" y="642"/>
                </a:lnTo>
                <a:lnTo>
                  <a:pt x="5176" y="612"/>
                </a:lnTo>
                <a:lnTo>
                  <a:pt x="4982" y="578"/>
                </a:lnTo>
                <a:lnTo>
                  <a:pt x="4778" y="540"/>
                </a:lnTo>
                <a:lnTo>
                  <a:pt x="4568" y="500"/>
                </a:lnTo>
                <a:lnTo>
                  <a:pt x="4348" y="454"/>
                </a:lnTo>
                <a:lnTo>
                  <a:pt x="4122" y="406"/>
                </a:lnTo>
                <a:lnTo>
                  <a:pt x="3886" y="354"/>
                </a:lnTo>
                <a:lnTo>
                  <a:pt x="3640" y="296"/>
                </a:lnTo>
                <a:lnTo>
                  <a:pt x="3640" y="296"/>
                </a:lnTo>
                <a:lnTo>
                  <a:pt x="3396" y="240"/>
                </a:lnTo>
                <a:lnTo>
                  <a:pt x="3160" y="192"/>
                </a:lnTo>
                <a:lnTo>
                  <a:pt x="2934" y="148"/>
                </a:lnTo>
                <a:lnTo>
                  <a:pt x="2718" y="112"/>
                </a:lnTo>
                <a:lnTo>
                  <a:pt x="2512" y="82"/>
                </a:lnTo>
                <a:lnTo>
                  <a:pt x="2314" y="56"/>
                </a:lnTo>
                <a:lnTo>
                  <a:pt x="2126" y="36"/>
                </a:lnTo>
                <a:lnTo>
                  <a:pt x="1948" y="20"/>
                </a:lnTo>
                <a:lnTo>
                  <a:pt x="1776" y="10"/>
                </a:lnTo>
                <a:lnTo>
                  <a:pt x="1616" y="2"/>
                </a:lnTo>
                <a:lnTo>
                  <a:pt x="1462" y="0"/>
                </a:lnTo>
                <a:lnTo>
                  <a:pt x="1318" y="0"/>
                </a:lnTo>
                <a:lnTo>
                  <a:pt x="1182" y="4"/>
                </a:lnTo>
                <a:lnTo>
                  <a:pt x="1054" y="10"/>
                </a:lnTo>
                <a:lnTo>
                  <a:pt x="934" y="20"/>
                </a:lnTo>
                <a:lnTo>
                  <a:pt x="822" y="30"/>
                </a:lnTo>
                <a:lnTo>
                  <a:pt x="716" y="44"/>
                </a:lnTo>
                <a:lnTo>
                  <a:pt x="620" y="58"/>
                </a:lnTo>
                <a:lnTo>
                  <a:pt x="530" y="74"/>
                </a:lnTo>
                <a:lnTo>
                  <a:pt x="450" y="92"/>
                </a:lnTo>
                <a:lnTo>
                  <a:pt x="374" y="108"/>
                </a:lnTo>
                <a:lnTo>
                  <a:pt x="308" y="126"/>
                </a:lnTo>
                <a:lnTo>
                  <a:pt x="248" y="144"/>
                </a:lnTo>
                <a:lnTo>
                  <a:pt x="194" y="160"/>
                </a:lnTo>
                <a:lnTo>
                  <a:pt x="148" y="176"/>
                </a:lnTo>
                <a:lnTo>
                  <a:pt x="108" y="192"/>
                </a:lnTo>
                <a:lnTo>
                  <a:pt x="48" y="216"/>
                </a:lnTo>
                <a:lnTo>
                  <a:pt x="12" y="234"/>
                </a:lnTo>
                <a:lnTo>
                  <a:pt x="0" y="240"/>
                </a:lnTo>
                <a:lnTo>
                  <a:pt x="0" y="1192"/>
                </a:lnTo>
                <a:lnTo>
                  <a:pt x="8192" y="1192"/>
                </a:lnTo>
                <a:lnTo>
                  <a:pt x="8192" y="1192"/>
                </a:lnTo>
                <a:lnTo>
                  <a:pt x="8196" y="1186"/>
                </a:lnTo>
                <a:lnTo>
                  <a:pt x="8196" y="1186"/>
                </a:lnTo>
                <a:lnTo>
                  <a:pt x="8196" y="510"/>
                </a:lnTo>
                <a:lnTo>
                  <a:pt x="8196" y="510"/>
                </a:lnTo>
                <a:lnTo>
                  <a:pt x="8192" y="512"/>
                </a:lnTo>
                <a:lnTo>
                  <a:pt x="8192" y="512"/>
                </a:lnTo>
                <a:close/>
              </a:path>
            </a:pathLst>
          </a:custGeom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0032" y="2463560"/>
            <a:ext cx="7772400" cy="1524000"/>
          </a:xfrm>
        </p:spPr>
        <p:txBody>
          <a:bodyPr anchor="t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7365" y="1437448"/>
            <a:ext cx="6417734" cy="939801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AEBBE-F8B2-42CF-9895-E86A608384EB}" type="datetime1">
              <a:rPr lang="en-US" smtClean="0"/>
              <a:pPr/>
              <a:t>2/6/18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AA6B6-10E5-4810-BC9F-DA72D8452E73}" type="datetime1">
              <a:rPr lang="en-US" smtClean="0"/>
              <a:pPr/>
              <a:t>2/6/18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676655" y="2679192"/>
            <a:ext cx="3822192" cy="3447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2679192"/>
            <a:ext cx="3822192" cy="3447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678114"/>
            <a:ext cx="3822192" cy="639762"/>
          </a:xfrm>
        </p:spPr>
        <p:txBody>
          <a:bodyPr anchor="ctr"/>
          <a:lstStyle>
            <a:lvl1pPr marL="0" indent="0" algn="ctr">
              <a:buNone/>
              <a:defRPr sz="2400" b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7332" y="3429000"/>
            <a:ext cx="3820055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2678113"/>
            <a:ext cx="3822192" cy="639762"/>
          </a:xfrm>
        </p:spPr>
        <p:txBody>
          <a:bodyPr anchor="ctr"/>
          <a:lstStyle>
            <a:lvl1pPr marL="0" indent="0" algn="ctr">
              <a:buNone/>
              <a:defRPr sz="2400" b="0" i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3429000"/>
            <a:ext cx="3822192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8D072-EF12-4AA2-BD71-ABC68B06D0E2}" type="datetime1">
              <a:rPr lang="en-US" smtClean="0"/>
              <a:pPr/>
              <a:t>2/6/18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DBF60-6CC3-4B74-A60D-3486985E4346}" type="datetime1">
              <a:rPr lang="en-US" smtClean="0"/>
              <a:pPr/>
              <a:t>2/6/18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29874"/>
            <a:chOff x="-3905251" y="4294188"/>
            <a:chExt cx="13027839" cy="1892300"/>
          </a:xfrm>
        </p:grpSpPr>
        <p:sp>
          <p:nvSpPr>
            <p:cNvPr id="7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1" name="Freeform 10"/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714818-984F-4759-BF72-A33BDC1963BD}" type="datetime1">
              <a:rPr lang="en-US" smtClean="0"/>
              <a:pPr/>
              <a:t>2/6/18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7E191-5F94-4FC1-B823-BD7CABF7FA06}" type="datetime1">
              <a:rPr lang="en-US" smtClean="0"/>
              <a:pPr/>
              <a:t>2/6/18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3581400"/>
            <a:ext cx="3352800" cy="1905001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2" name="Group 23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31580"/>
            <a:chOff x="-3905250" y="4294188"/>
            <a:chExt cx="13011150" cy="1892300"/>
          </a:xfrm>
        </p:grpSpPr>
        <p:sp>
          <p:nvSpPr>
            <p:cNvPr id="25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9" name="Freeform 28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2" name="Title 21"/>
          <p:cNvSpPr>
            <a:spLocks noGrp="1"/>
          </p:cNvSpPr>
          <p:nvPr>
            <p:ph type="title"/>
          </p:nvPr>
        </p:nvSpPr>
        <p:spPr>
          <a:xfrm>
            <a:off x="914400" y="2286000"/>
            <a:ext cx="3352800" cy="1252728"/>
          </a:xfrm>
        </p:spPr>
        <p:txBody>
          <a:bodyPr anchor="b">
            <a:noAutofit/>
          </a:bodyPr>
          <a:lstStyle>
            <a:lvl1pPr algn="l">
              <a:defRPr sz="32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51962" y="1828800"/>
            <a:ext cx="3904076" cy="3810000"/>
          </a:xfrm>
        </p:spPr>
        <p:txBody>
          <a:bodyPr anchor="ctr"/>
          <a:lstStyle>
            <a:lvl1pPr>
              <a:buClr>
                <a:schemeClr val="bg1"/>
              </a:buClr>
              <a:defRPr sz="2200">
                <a:solidFill>
                  <a:schemeClr val="tx2"/>
                </a:solidFill>
              </a:defRPr>
            </a:lvl1pPr>
            <a:lvl2pPr>
              <a:buClr>
                <a:schemeClr val="bg1"/>
              </a:buClr>
              <a:defRPr sz="2000">
                <a:solidFill>
                  <a:schemeClr val="tx2"/>
                </a:solidFill>
              </a:defRPr>
            </a:lvl2pPr>
            <a:lvl3pPr>
              <a:buClr>
                <a:schemeClr val="bg1"/>
              </a:buClr>
              <a:defRPr sz="1800">
                <a:solidFill>
                  <a:schemeClr val="tx2"/>
                </a:solidFill>
              </a:defRPr>
            </a:lvl3pPr>
            <a:lvl4pPr>
              <a:buClr>
                <a:schemeClr val="bg1"/>
              </a:buClr>
              <a:defRPr sz="1600">
                <a:solidFill>
                  <a:schemeClr val="tx2"/>
                </a:solidFill>
              </a:defRPr>
            </a:lvl4pPr>
            <a:lvl5pPr>
              <a:buClr>
                <a:schemeClr val="bg1"/>
              </a:buClr>
              <a:defRPr sz="1600">
                <a:solidFill>
                  <a:schemeClr val="tx2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228600" y="228600"/>
            <a:ext cx="8695944" cy="603504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 bwMode="hidden">
          <a:xfrm>
            <a:off x="211665" y="5353963"/>
            <a:ext cx="8723376" cy="1331580"/>
            <a:chOff x="-3905250" y="4294188"/>
            <a:chExt cx="13011150" cy="1892300"/>
          </a:xfrm>
        </p:grpSpPr>
        <p:sp>
          <p:nvSpPr>
            <p:cNvPr id="10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4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74155" y="338667"/>
            <a:ext cx="3812645" cy="2429934"/>
          </a:xfrm>
        </p:spPr>
        <p:txBody>
          <a:bodyPr anchor="b">
            <a:normAutofit/>
          </a:bodyPr>
          <a:lstStyle>
            <a:lvl1pPr algn="l">
              <a:defRPr sz="28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868333" y="2785533"/>
            <a:ext cx="3818467" cy="242146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856D55-EFBE-4F9B-8A5F-09D42CA22A9B}" type="datetime1">
              <a:rPr lang="en-US" smtClean="0"/>
              <a:pPr/>
              <a:t>2/6/18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38200" y="1371600"/>
            <a:ext cx="3566160" cy="2926080"/>
          </a:xfrm>
          <a:prstGeom prst="roundRect">
            <a:avLst>
              <a:gd name="adj" fmla="val 3924"/>
            </a:avLst>
          </a:prstGeom>
          <a:solidFill>
            <a:schemeClr val="accent1"/>
          </a:solidFill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 fov="600000">
              <a:rot lat="240000" lon="19799999" rev="0"/>
            </a:camera>
            <a:lightRig rig="threePt" dir="t">
              <a:rot lat="0" lon="0" rev="2700000"/>
            </a:lightRig>
          </a:scene3d>
          <a:sp3d>
            <a:bevelT w="44450" h="31750"/>
          </a:sp3d>
        </p:spPr>
        <p:txBody>
          <a:bodyPr/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228600" y="228600"/>
            <a:ext cx="8695944" cy="2468880"/>
          </a:xfrm>
          <a:prstGeom prst="roundRect">
            <a:avLst>
              <a:gd name="adj" fmla="val 336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15"/>
          <p:cNvGrpSpPr>
            <a:grpSpLocks noChangeAspect="1"/>
          </p:cNvGrpSpPr>
          <p:nvPr/>
        </p:nvGrpSpPr>
        <p:grpSpPr bwMode="hidden">
          <a:xfrm>
            <a:off x="211665" y="1679429"/>
            <a:ext cx="8723376" cy="1329874"/>
            <a:chOff x="-3905251" y="4294188"/>
            <a:chExt cx="13027839" cy="1892300"/>
          </a:xfrm>
        </p:grpSpPr>
        <p:sp>
          <p:nvSpPr>
            <p:cNvPr id="17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1" name="Freeform 10"/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38328"/>
            <a:ext cx="8229600" cy="12527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163672" y="6250164"/>
            <a:ext cx="37866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2"/>
                </a:solidFill>
              </a:defRPr>
            </a:lvl1pPr>
          </a:lstStyle>
          <a:p>
            <a:fld id="{9D1D110F-3F4E-48D9-B8AA-5D0E825AFDBA}" type="datetime1">
              <a:rPr lang="en-US" smtClean="0"/>
              <a:pPr/>
              <a:t>2/6/18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3638" y="6250164"/>
            <a:ext cx="378669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991088" y="6250163"/>
            <a:ext cx="11618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2"/>
                </a:solidFill>
              </a:defRPr>
            </a:lvl1pPr>
          </a:lstStyle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2067" y="2675467"/>
            <a:ext cx="7408333" cy="34506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rgbClr val="FFFFFF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7432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576263" indent="-27432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55663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46304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178308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210312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242316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74320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SG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09744" y="2791299"/>
            <a:ext cx="8857883" cy="1072859"/>
          </a:xfrm>
        </p:spPr>
        <p:txBody>
          <a:bodyPr>
            <a:normAutofit/>
          </a:bodyPr>
          <a:lstStyle/>
          <a:p>
            <a:r>
              <a:rPr lang="en-US" sz="3800" b="1" dirty="0">
                <a:solidFill>
                  <a:schemeClr val="bg2">
                    <a:lumMod val="75000"/>
                  </a:schemeClr>
                </a:solidFill>
              </a:rPr>
              <a:t>Statistical Genomics</a:t>
            </a:r>
            <a:endParaRPr lang="en-US" sz="3800" b="1" dirty="0">
              <a:solidFill>
                <a:schemeClr val="accent2"/>
              </a:solidFill>
            </a:endParaRPr>
          </a:p>
        </p:txBody>
      </p:sp>
      <p:pic>
        <p:nvPicPr>
          <p:cNvPr id="4" name="Picture 7" descr="Washington_State_Cougar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9886" y="5316238"/>
            <a:ext cx="1433513" cy="1433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Subtitle 2"/>
          <p:cNvSpPr txBox="1">
            <a:spLocks/>
          </p:cNvSpPr>
          <p:nvPr/>
        </p:nvSpPr>
        <p:spPr>
          <a:xfrm>
            <a:off x="1512699" y="4249255"/>
            <a:ext cx="6400800" cy="10669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6263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55663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4630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2316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4320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800" dirty="0"/>
              <a:t>Zhiwu Zhang</a:t>
            </a:r>
          </a:p>
          <a:p>
            <a:pPr marL="0" indent="0" algn="ctr">
              <a:buNone/>
            </a:pPr>
            <a:r>
              <a:rPr lang="en-US" sz="2800" dirty="0"/>
              <a:t>Washington State University</a:t>
            </a:r>
          </a:p>
        </p:txBody>
      </p:sp>
      <p:sp>
        <p:nvSpPr>
          <p:cNvPr id="8" name="Title 2"/>
          <p:cNvSpPr txBox="1">
            <a:spLocks/>
          </p:cNvSpPr>
          <p:nvPr/>
        </p:nvSpPr>
        <p:spPr bwMode="auto">
          <a:xfrm>
            <a:off x="894721" y="3597458"/>
            <a:ext cx="7487279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5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9pPr>
          </a:lstStyle>
          <a:p>
            <a:pPr algn="ctr"/>
            <a:r>
              <a:rPr lang="en-US" sz="2800" b="1" dirty="0">
                <a:solidFill>
                  <a:schemeClr val="bg2">
                    <a:lumMod val="50000"/>
                  </a:schemeClr>
                </a:solidFill>
              </a:rPr>
              <a:t>Lecture 12: Population structure</a:t>
            </a:r>
          </a:p>
        </p:txBody>
      </p:sp>
    </p:spTree>
    <p:extLst>
      <p:ext uri="{BB962C8B-B14F-4D97-AF65-F5344CB8AC3E}">
        <p14:creationId xmlns:p14="http://schemas.microsoft.com/office/powerpoint/2010/main" val="6975810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9112" y="1803728"/>
            <a:ext cx="5323114" cy="5486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38328"/>
            <a:ext cx="8229600" cy="985650"/>
          </a:xfrm>
        </p:spPr>
        <p:txBody>
          <a:bodyPr>
            <a:normAutofit/>
          </a:bodyPr>
          <a:lstStyle/>
          <a:p>
            <a:r>
              <a:rPr lang="en-US" dirty="0"/>
              <a:t>Cutoff (Graph approach)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1" y="1699896"/>
            <a:ext cx="9144000" cy="830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plot(</a:t>
            </a:r>
            <a:r>
              <a:rPr lang="en-US" sz="2400" dirty="0" err="1"/>
              <a:t>ecdf</a:t>
            </a:r>
            <a:r>
              <a:rPr lang="en-US" sz="2400" dirty="0"/>
              <a:t>(-log10(</a:t>
            </a:r>
            <a:r>
              <a:rPr lang="en-US" sz="2400" dirty="0" err="1"/>
              <a:t>p.obs</a:t>
            </a:r>
            <a:r>
              <a:rPr lang="en-US" sz="2400" dirty="0"/>
              <a:t>)))</a:t>
            </a:r>
          </a:p>
          <a:p>
            <a:pPr algn="ctr"/>
            <a:endParaRPr lang="en-US" sz="2400" dirty="0">
              <a:latin typeface="Arial"/>
              <a:cs typeface="Arial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2259071" y="2999356"/>
            <a:ext cx="4625857" cy="25384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4426865" y="2750438"/>
            <a:ext cx="0" cy="3445043"/>
          </a:xfrm>
          <a:prstGeom prst="line">
            <a:avLst/>
          </a:prstGeom>
          <a:ln w="25400"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363365" y="5029176"/>
            <a:ext cx="12160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8000"/>
                </a:solidFill>
              </a:rPr>
              <a:t>10E-3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072226" y="2763138"/>
            <a:ext cx="12160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rgbClr val="FF0000"/>
                </a:solidFill>
              </a:rPr>
              <a:t>5%</a:t>
            </a:r>
            <a:endParaRPr 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5097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309628"/>
            <a:ext cx="8407400" cy="4267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38328"/>
            <a:ext cx="8229600" cy="985650"/>
          </a:xfrm>
        </p:spPr>
        <p:txBody>
          <a:bodyPr>
            <a:normAutofit/>
          </a:bodyPr>
          <a:lstStyle/>
          <a:p>
            <a:r>
              <a:rPr lang="en-US" dirty="0"/>
              <a:t>Cutoff (Exact))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1323978"/>
            <a:ext cx="9144000" cy="156966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/>
                <a:cs typeface="Arial"/>
              </a:rPr>
              <a:t>type1=c(0.01, 0.05, 0.1, 0.2)</a:t>
            </a:r>
          </a:p>
          <a:p>
            <a:r>
              <a:rPr lang="en-US" sz="2400" dirty="0">
                <a:latin typeface="Arial"/>
                <a:cs typeface="Arial"/>
              </a:rPr>
              <a:t>cutoff=</a:t>
            </a:r>
            <a:r>
              <a:rPr lang="en-US" sz="2400" dirty="0" err="1">
                <a:latin typeface="Arial"/>
                <a:cs typeface="Arial"/>
              </a:rPr>
              <a:t>quantile</a:t>
            </a:r>
            <a:r>
              <a:rPr lang="en-US" sz="2400" dirty="0">
                <a:latin typeface="Arial"/>
                <a:cs typeface="Arial"/>
              </a:rPr>
              <a:t>(p.obs,type1,na.rm=T)</a:t>
            </a:r>
          </a:p>
          <a:p>
            <a:r>
              <a:rPr lang="en-US" sz="2400" dirty="0">
                <a:latin typeface="Arial"/>
                <a:cs typeface="Arial"/>
              </a:rPr>
              <a:t>cutoff</a:t>
            </a:r>
          </a:p>
          <a:p>
            <a:r>
              <a:rPr lang="en-US" sz="2400" dirty="0">
                <a:latin typeface="Arial"/>
                <a:cs typeface="Arial"/>
              </a:rPr>
              <a:t>plot(type1, </a:t>
            </a:r>
            <a:r>
              <a:rPr lang="en-US" sz="2400" dirty="0" err="1">
                <a:latin typeface="Arial"/>
                <a:cs typeface="Arial"/>
              </a:rPr>
              <a:t>cutoff,type</a:t>
            </a:r>
            <a:r>
              <a:rPr lang="en-US" sz="2400" dirty="0">
                <a:latin typeface="Arial"/>
                <a:cs typeface="Arial"/>
              </a:rPr>
              <a:t>=</a:t>
            </a:r>
            <a:r>
              <a:rPr lang="en-US" sz="2400" dirty="0"/>
              <a:t>"b"</a:t>
            </a:r>
            <a:r>
              <a:rPr lang="en-US" sz="2400" dirty="0">
                <a:latin typeface="Arial"/>
                <a:cs typeface="Arial"/>
              </a:rPr>
              <a:t>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6359898"/>
            <a:ext cx="9144000" cy="461665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Arial"/>
                <a:cs typeface="Arial"/>
              </a:rPr>
              <a:t>P value of 0.002 is equivalent to type 1 error of 5%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7285" y="2309628"/>
            <a:ext cx="5027015" cy="442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0670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>
                <a:solidFill>
                  <a:schemeClr val="accent2"/>
                </a:solidFill>
                <a:latin typeface="Calibri" charset="0"/>
              </a:rPr>
              <a:t>Linkage equilibrium</a:t>
            </a:r>
          </a:p>
        </p:txBody>
      </p:sp>
      <p:sp>
        <p:nvSpPr>
          <p:cNvPr id="4" name="Chord 3"/>
          <p:cNvSpPr/>
          <p:nvPr/>
        </p:nvSpPr>
        <p:spPr>
          <a:xfrm rot="19150537" flipH="1">
            <a:off x="2457452" y="1199632"/>
            <a:ext cx="765533" cy="965129"/>
          </a:xfrm>
          <a:prstGeom prst="chord">
            <a:avLst/>
          </a:prstGeom>
          <a:solidFill>
            <a:schemeClr val="bg1">
              <a:lumMod val="50000"/>
            </a:schemeClr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5" name="Chord 4"/>
          <p:cNvSpPr/>
          <p:nvPr/>
        </p:nvSpPr>
        <p:spPr>
          <a:xfrm rot="151274">
            <a:off x="2077106" y="1315888"/>
            <a:ext cx="838200" cy="914400"/>
          </a:xfrm>
          <a:prstGeom prst="chor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6" name="Chord 5"/>
          <p:cNvSpPr/>
          <p:nvPr/>
        </p:nvSpPr>
        <p:spPr>
          <a:xfrm rot="19150537" flipH="1">
            <a:off x="4514853" y="1885432"/>
            <a:ext cx="765533" cy="965129"/>
          </a:xfrm>
          <a:prstGeom prst="chord">
            <a:avLst/>
          </a:prstGeom>
          <a:solidFill>
            <a:schemeClr val="bg1">
              <a:lumMod val="50000"/>
            </a:schemeClr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</a:rPr>
              <a:t>T</a:t>
            </a:r>
          </a:p>
        </p:txBody>
      </p:sp>
      <p:sp>
        <p:nvSpPr>
          <p:cNvPr id="7" name="Chord 6"/>
          <p:cNvSpPr/>
          <p:nvPr/>
        </p:nvSpPr>
        <p:spPr>
          <a:xfrm rot="151274">
            <a:off x="4134507" y="2001688"/>
            <a:ext cx="838200" cy="914400"/>
          </a:xfrm>
          <a:prstGeom prst="chor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8" name="Chord 7"/>
          <p:cNvSpPr/>
          <p:nvPr/>
        </p:nvSpPr>
        <p:spPr>
          <a:xfrm rot="19150537" flipH="1">
            <a:off x="6496052" y="2495032"/>
            <a:ext cx="765533" cy="965129"/>
          </a:xfrm>
          <a:prstGeom prst="chord">
            <a:avLst/>
          </a:prstGeom>
          <a:solidFill>
            <a:schemeClr val="bg1">
              <a:lumMod val="50000"/>
            </a:schemeClr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</a:rPr>
              <a:t>T</a:t>
            </a:r>
          </a:p>
        </p:txBody>
      </p:sp>
      <p:sp>
        <p:nvSpPr>
          <p:cNvPr id="9" name="Chord 8"/>
          <p:cNvSpPr/>
          <p:nvPr/>
        </p:nvSpPr>
        <p:spPr>
          <a:xfrm rot="151274">
            <a:off x="6115050" y="2611438"/>
            <a:ext cx="838200" cy="914400"/>
          </a:xfrm>
          <a:prstGeom prst="chord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10" name="Right Arrow 9"/>
          <p:cNvSpPr/>
          <p:nvPr/>
        </p:nvSpPr>
        <p:spPr>
          <a:xfrm rot="1933231">
            <a:off x="3505200" y="1908175"/>
            <a:ext cx="457200" cy="381000"/>
          </a:xfrm>
          <a:prstGeom prst="rightArrow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1" name="Right Arrow 10"/>
          <p:cNvSpPr/>
          <p:nvPr/>
        </p:nvSpPr>
        <p:spPr>
          <a:xfrm rot="1933231">
            <a:off x="5553075" y="2533650"/>
            <a:ext cx="457200" cy="381000"/>
          </a:xfrm>
          <a:prstGeom prst="rightArrow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grpSp>
        <p:nvGrpSpPr>
          <p:cNvPr id="3" name="Group 2"/>
          <p:cNvGrpSpPr>
            <a:grpSpLocks/>
          </p:cNvGrpSpPr>
          <p:nvPr/>
        </p:nvGrpSpPr>
        <p:grpSpPr bwMode="auto">
          <a:xfrm>
            <a:off x="2438400" y="1679575"/>
            <a:ext cx="4419600" cy="5014913"/>
            <a:chOff x="2438400" y="1678894"/>
            <a:chExt cx="4419600" cy="5015038"/>
          </a:xfrm>
        </p:grpSpPr>
        <p:sp>
          <p:nvSpPr>
            <p:cNvPr id="12" name="Block Arc 11"/>
            <p:cNvSpPr/>
            <p:nvPr/>
          </p:nvSpPr>
          <p:spPr>
            <a:xfrm flipV="1">
              <a:off x="2438400" y="1678894"/>
              <a:ext cx="4419600" cy="3352884"/>
            </a:xfrm>
            <a:prstGeom prst="blockArc">
              <a:avLst>
                <a:gd name="adj1" fmla="val 10800000"/>
                <a:gd name="adj2" fmla="val 21349999"/>
                <a:gd name="adj3" fmla="val 1449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724400" y="3663318"/>
              <a:ext cx="49213" cy="132250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2438400" y="2440913"/>
              <a:ext cx="49213" cy="91442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2819400" y="5336494"/>
              <a:ext cx="914400" cy="914400"/>
            </a:xfrm>
            <a:prstGeom prst="ellipse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solidFill>
                    <a:srgbClr val="000000"/>
                  </a:solidFill>
                </a:rPr>
                <a:t>AG</a:t>
              </a:r>
            </a:p>
          </p:txBody>
        </p:sp>
        <p:sp>
          <p:nvSpPr>
            <p:cNvPr id="19" name="Oval 18"/>
            <p:cNvSpPr/>
            <p:nvPr/>
          </p:nvSpPr>
          <p:spPr>
            <a:xfrm>
              <a:off x="3810000" y="5336494"/>
              <a:ext cx="914400" cy="914400"/>
            </a:xfrm>
            <a:prstGeom prst="ellipse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solidFill>
                    <a:srgbClr val="000000"/>
                  </a:solidFill>
                </a:rPr>
                <a:t>TG</a:t>
              </a:r>
            </a:p>
          </p:txBody>
        </p:sp>
        <p:sp>
          <p:nvSpPr>
            <p:cNvPr id="20" name="Oval 19"/>
            <p:cNvSpPr/>
            <p:nvPr/>
          </p:nvSpPr>
          <p:spPr>
            <a:xfrm>
              <a:off x="4800600" y="5336585"/>
              <a:ext cx="914400" cy="914423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solidFill>
                    <a:srgbClr val="000000"/>
                  </a:solidFill>
                </a:rPr>
                <a:t>AC</a:t>
              </a:r>
            </a:p>
          </p:txBody>
        </p:sp>
        <p:sp>
          <p:nvSpPr>
            <p:cNvPr id="21" name="Oval 20"/>
            <p:cNvSpPr/>
            <p:nvPr/>
          </p:nvSpPr>
          <p:spPr>
            <a:xfrm>
              <a:off x="5791200" y="5336585"/>
              <a:ext cx="914400" cy="914423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solidFill>
                    <a:srgbClr val="000000"/>
                  </a:solidFill>
                </a:rPr>
                <a:t>TC</a:t>
              </a:r>
            </a:p>
          </p:txBody>
        </p:sp>
        <p:sp>
          <p:nvSpPr>
            <p:cNvPr id="30753" name="TextBox 21"/>
            <p:cNvSpPr txBox="1">
              <a:spLocks noChangeArrowheads="1"/>
            </p:cNvSpPr>
            <p:nvPr/>
          </p:nvSpPr>
          <p:spPr bwMode="auto">
            <a:xfrm>
              <a:off x="2819400" y="3124200"/>
              <a:ext cx="335280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Verdana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Verdana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Verdana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Verdana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Verdana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/>
                <a:t>Random mating</a:t>
              </a:r>
            </a:p>
          </p:txBody>
        </p:sp>
        <p:sp>
          <p:nvSpPr>
            <p:cNvPr id="30754" name="TextBox 22"/>
            <p:cNvSpPr txBox="1">
              <a:spLocks noChangeArrowheads="1"/>
            </p:cNvSpPr>
            <p:nvPr/>
          </p:nvSpPr>
          <p:spPr bwMode="auto">
            <a:xfrm>
              <a:off x="2667000" y="6324600"/>
              <a:ext cx="243840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Verdana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Verdana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Verdana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Verdana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Verdana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/>
                <a:t>Control</a:t>
              </a:r>
            </a:p>
          </p:txBody>
        </p:sp>
        <p:sp>
          <p:nvSpPr>
            <p:cNvPr id="30755" name="TextBox 23"/>
            <p:cNvSpPr txBox="1">
              <a:spLocks noChangeArrowheads="1"/>
            </p:cNvSpPr>
            <p:nvPr/>
          </p:nvSpPr>
          <p:spPr bwMode="auto">
            <a:xfrm>
              <a:off x="4419600" y="6324600"/>
              <a:ext cx="243840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Verdana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Verdana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Verdana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Verdana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Verdana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/>
                <a:t>Case</a:t>
              </a:r>
            </a:p>
          </p:txBody>
        </p:sp>
      </p:grpSp>
      <p:sp>
        <p:nvSpPr>
          <p:cNvPr id="25" name="Right Arrow 24"/>
          <p:cNvSpPr/>
          <p:nvPr/>
        </p:nvSpPr>
        <p:spPr>
          <a:xfrm rot="5400000">
            <a:off x="5738814" y="1576388"/>
            <a:ext cx="1371598" cy="504825"/>
          </a:xfrm>
          <a:prstGeom prst="rightArrow">
            <a:avLst/>
          </a:prstGeom>
          <a:solidFill>
            <a:srgbClr val="FF0000">
              <a:alpha val="12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600" dirty="0">
                <a:solidFill>
                  <a:srgbClr val="000000"/>
                </a:solidFill>
              </a:rPr>
              <a:t>Disease</a:t>
            </a:r>
          </a:p>
        </p:txBody>
      </p:sp>
    </p:spTree>
    <p:extLst>
      <p:ext uri="{BB962C8B-B14F-4D97-AF65-F5344CB8AC3E}">
        <p14:creationId xmlns:p14="http://schemas.microsoft.com/office/powerpoint/2010/main" val="1030513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2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Title 1"/>
          <p:cNvSpPr>
            <a:spLocks noGrp="1"/>
          </p:cNvSpPr>
          <p:nvPr>
            <p:ph type="title"/>
          </p:nvPr>
        </p:nvSpPr>
        <p:spPr>
          <a:xfrm>
            <a:off x="401638" y="6350"/>
            <a:ext cx="8229600" cy="1143000"/>
          </a:xfrm>
        </p:spPr>
        <p:txBody>
          <a:bodyPr/>
          <a:lstStyle/>
          <a:p>
            <a:r>
              <a:rPr lang="en-US">
                <a:solidFill>
                  <a:schemeClr val="accent2"/>
                </a:solidFill>
                <a:latin typeface="Calibri" charset="0"/>
              </a:rPr>
              <a:t>Association study</a:t>
            </a:r>
          </a:p>
        </p:txBody>
      </p:sp>
      <p:graphicFrame>
        <p:nvGraphicFramePr>
          <p:cNvPr id="18" name="Content Placeholder 17"/>
          <p:cNvGraphicFramePr>
            <a:graphicFrameLocks noGrp="1"/>
          </p:cNvGraphicFramePr>
          <p:nvPr>
            <p:ph idx="1"/>
          </p:nvPr>
        </p:nvGraphicFramePr>
        <p:xfrm>
          <a:off x="5486400" y="1600200"/>
          <a:ext cx="3351213" cy="3886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70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170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170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29540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Marker</a:t>
                      </a:r>
                    </a:p>
                  </a:txBody>
                  <a:tcPr marL="91444" marR="9144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Control</a:t>
                      </a:r>
                    </a:p>
                  </a:txBody>
                  <a:tcPr marL="91444" marR="9144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Case</a:t>
                      </a:r>
                    </a:p>
                  </a:txBody>
                  <a:tcPr marL="91444" marR="91444" anchor="ctr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954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91444" marR="9144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6</a:t>
                      </a:r>
                    </a:p>
                  </a:txBody>
                  <a:tcPr marL="91444" marR="9144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2</a:t>
                      </a:r>
                    </a:p>
                  </a:txBody>
                  <a:tcPr marL="91444" marR="91444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954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91444" marR="9144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2</a:t>
                      </a:r>
                    </a:p>
                  </a:txBody>
                  <a:tcPr marL="91444" marR="9144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6</a:t>
                      </a:r>
                    </a:p>
                  </a:txBody>
                  <a:tcPr marL="91444" marR="91444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Oval 3"/>
          <p:cNvSpPr/>
          <p:nvPr/>
        </p:nvSpPr>
        <p:spPr>
          <a:xfrm>
            <a:off x="3703638" y="4538663"/>
            <a:ext cx="457200" cy="4572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" name="Rectangle 4"/>
          <p:cNvSpPr/>
          <p:nvPr/>
        </p:nvSpPr>
        <p:spPr>
          <a:xfrm rot="8099999">
            <a:off x="3703638" y="1952625"/>
            <a:ext cx="457200" cy="457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2535238" y="4987925"/>
            <a:ext cx="457200" cy="4572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" name="Rectangle 7"/>
          <p:cNvSpPr/>
          <p:nvPr/>
        </p:nvSpPr>
        <p:spPr>
          <a:xfrm rot="8099999">
            <a:off x="2252663" y="3754438"/>
            <a:ext cx="457200" cy="4572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9" name="Rectangle 8"/>
          <p:cNvSpPr/>
          <p:nvPr/>
        </p:nvSpPr>
        <p:spPr>
          <a:xfrm rot="8099999">
            <a:off x="3687763" y="3479800"/>
            <a:ext cx="457200" cy="457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2992438" y="3435350"/>
            <a:ext cx="457200" cy="4572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1" name="Rectangle 10"/>
          <p:cNvSpPr/>
          <p:nvPr/>
        </p:nvSpPr>
        <p:spPr>
          <a:xfrm rot="8099999">
            <a:off x="1443038" y="4408488"/>
            <a:ext cx="457200" cy="457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2595563" y="1724025"/>
            <a:ext cx="457200" cy="4572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3" name="Rectangle 12"/>
          <p:cNvSpPr/>
          <p:nvPr/>
        </p:nvSpPr>
        <p:spPr>
          <a:xfrm rot="8099999">
            <a:off x="1398588" y="2162175"/>
            <a:ext cx="457200" cy="457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3411538" y="2576513"/>
            <a:ext cx="457200" cy="4572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2136775" y="2805113"/>
            <a:ext cx="457200" cy="4572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6" name="Rectangle 15"/>
          <p:cNvSpPr/>
          <p:nvPr/>
        </p:nvSpPr>
        <p:spPr>
          <a:xfrm rot="8099999">
            <a:off x="855663" y="3257550"/>
            <a:ext cx="457200" cy="4572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9" name="Rectangle 18"/>
          <p:cNvSpPr/>
          <p:nvPr/>
        </p:nvSpPr>
        <p:spPr>
          <a:xfrm rot="8099999">
            <a:off x="5734050" y="3371850"/>
            <a:ext cx="457200" cy="457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5715000" y="4648200"/>
            <a:ext cx="457200" cy="4572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1" name="Rectangle 20"/>
          <p:cNvSpPr/>
          <p:nvPr/>
        </p:nvSpPr>
        <p:spPr>
          <a:xfrm rot="8099999">
            <a:off x="2763838" y="4297363"/>
            <a:ext cx="457200" cy="457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1608138" y="3400425"/>
            <a:ext cx="457200" cy="4572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3" name="Rectangle 22"/>
          <p:cNvSpPr/>
          <p:nvPr/>
        </p:nvSpPr>
        <p:spPr>
          <a:xfrm rot="8099999">
            <a:off x="2763838" y="2620963"/>
            <a:ext cx="457200" cy="457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4195763" y="2978150"/>
            <a:ext cx="457200" cy="4572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5" name="TextBox 24"/>
          <p:cNvSpPr txBox="1">
            <a:spLocks noChangeArrowheads="1"/>
          </p:cNvSpPr>
          <p:nvPr/>
        </p:nvSpPr>
        <p:spPr bwMode="auto">
          <a:xfrm>
            <a:off x="5334000" y="5638800"/>
            <a:ext cx="381000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dirty="0"/>
              <a:t>X</a:t>
            </a:r>
            <a:r>
              <a:rPr lang="en-US" baseline="30000" dirty="0"/>
              <a:t>2</a:t>
            </a:r>
            <a:r>
              <a:rPr lang="en-US" dirty="0"/>
              <a:t>=4(2*2/4)=4, </a:t>
            </a:r>
            <a:r>
              <a:rPr lang="en-US" dirty="0" err="1"/>
              <a:t>df</a:t>
            </a:r>
            <a:r>
              <a:rPr lang="en-US" dirty="0"/>
              <a:t>=1, P=4.5%</a:t>
            </a:r>
          </a:p>
        </p:txBody>
      </p:sp>
    </p:spTree>
    <p:extLst>
      <p:ext uri="{BB962C8B-B14F-4D97-AF65-F5344CB8AC3E}">
        <p14:creationId xmlns:p14="http://schemas.microsoft.com/office/powerpoint/2010/main" val="376596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>
                <a:solidFill>
                  <a:schemeClr val="accent2"/>
                </a:solidFill>
                <a:latin typeface="Calibri" charset="0"/>
              </a:rPr>
              <a:t>Linkage disequilibrium (LD)</a:t>
            </a:r>
          </a:p>
        </p:txBody>
      </p:sp>
      <p:sp>
        <p:nvSpPr>
          <p:cNvPr id="4" name="Chord 3"/>
          <p:cNvSpPr/>
          <p:nvPr/>
        </p:nvSpPr>
        <p:spPr>
          <a:xfrm rot="19150537" flipH="1">
            <a:off x="2457452" y="1199632"/>
            <a:ext cx="765533" cy="965129"/>
          </a:xfrm>
          <a:prstGeom prst="chord">
            <a:avLst/>
          </a:prstGeom>
          <a:solidFill>
            <a:schemeClr val="bg1">
              <a:lumMod val="50000"/>
            </a:schemeClr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5" name="Chord 4"/>
          <p:cNvSpPr/>
          <p:nvPr/>
        </p:nvSpPr>
        <p:spPr>
          <a:xfrm rot="151274">
            <a:off x="2077106" y="1315888"/>
            <a:ext cx="838200" cy="914400"/>
          </a:xfrm>
          <a:prstGeom prst="chor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6" name="Chord 5"/>
          <p:cNvSpPr/>
          <p:nvPr/>
        </p:nvSpPr>
        <p:spPr>
          <a:xfrm rot="19150537" flipH="1">
            <a:off x="4514853" y="1885432"/>
            <a:ext cx="765533" cy="965129"/>
          </a:xfrm>
          <a:prstGeom prst="chord">
            <a:avLst/>
          </a:prstGeom>
          <a:solidFill>
            <a:schemeClr val="bg1">
              <a:lumMod val="50000"/>
            </a:schemeClr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</a:rPr>
              <a:t>T</a:t>
            </a:r>
          </a:p>
        </p:txBody>
      </p:sp>
      <p:sp>
        <p:nvSpPr>
          <p:cNvPr id="7" name="Chord 6"/>
          <p:cNvSpPr/>
          <p:nvPr/>
        </p:nvSpPr>
        <p:spPr>
          <a:xfrm rot="151274">
            <a:off x="4134507" y="2001688"/>
            <a:ext cx="838200" cy="914400"/>
          </a:xfrm>
          <a:prstGeom prst="chor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8" name="Chord 7"/>
          <p:cNvSpPr/>
          <p:nvPr/>
        </p:nvSpPr>
        <p:spPr>
          <a:xfrm rot="19150537" flipH="1">
            <a:off x="6496052" y="2495032"/>
            <a:ext cx="765533" cy="965129"/>
          </a:xfrm>
          <a:prstGeom prst="chord">
            <a:avLst/>
          </a:prstGeom>
          <a:solidFill>
            <a:schemeClr val="bg1">
              <a:lumMod val="50000"/>
            </a:schemeClr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</a:rPr>
              <a:t>T</a:t>
            </a:r>
          </a:p>
        </p:txBody>
      </p:sp>
      <p:sp>
        <p:nvSpPr>
          <p:cNvPr id="9" name="Chord 8"/>
          <p:cNvSpPr/>
          <p:nvPr/>
        </p:nvSpPr>
        <p:spPr>
          <a:xfrm rot="151274">
            <a:off x="6115050" y="2611438"/>
            <a:ext cx="838200" cy="914400"/>
          </a:xfrm>
          <a:prstGeom prst="chord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10" name="Right Arrow 9"/>
          <p:cNvSpPr/>
          <p:nvPr/>
        </p:nvSpPr>
        <p:spPr>
          <a:xfrm rot="1933231">
            <a:off x="3505200" y="1908175"/>
            <a:ext cx="457200" cy="381000"/>
          </a:xfrm>
          <a:prstGeom prst="rightArrow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1" name="Right Arrow 10"/>
          <p:cNvSpPr/>
          <p:nvPr/>
        </p:nvSpPr>
        <p:spPr>
          <a:xfrm rot="1933231">
            <a:off x="5553075" y="2533650"/>
            <a:ext cx="457200" cy="381000"/>
          </a:xfrm>
          <a:prstGeom prst="rightArrow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2" name="Block Arc 11"/>
          <p:cNvSpPr/>
          <p:nvPr/>
        </p:nvSpPr>
        <p:spPr>
          <a:xfrm flipV="1">
            <a:off x="4648200" y="1679575"/>
            <a:ext cx="2209800" cy="3425825"/>
          </a:xfrm>
          <a:prstGeom prst="blockArc">
            <a:avLst>
              <a:gd name="adj1" fmla="val 10800000"/>
              <a:gd name="adj2" fmla="val 21349999"/>
              <a:gd name="adj3" fmla="val 1449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438400" y="2441575"/>
            <a:ext cx="46038" cy="274002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2057400" y="5334000"/>
            <a:ext cx="914400" cy="914400"/>
          </a:xfrm>
          <a:prstGeom prst="ellipse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rgbClr val="000000"/>
                </a:solidFill>
              </a:rPr>
              <a:t>AG</a:t>
            </a:r>
          </a:p>
        </p:txBody>
      </p:sp>
      <p:sp>
        <p:nvSpPr>
          <p:cNvPr id="19" name="Oval 18"/>
          <p:cNvSpPr/>
          <p:nvPr/>
        </p:nvSpPr>
        <p:spPr>
          <a:xfrm>
            <a:off x="4800600" y="5334000"/>
            <a:ext cx="914400" cy="914400"/>
          </a:xfrm>
          <a:prstGeom prst="ellipse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rgbClr val="000000"/>
                </a:solidFill>
              </a:rPr>
              <a:t>TG</a:t>
            </a:r>
          </a:p>
        </p:txBody>
      </p:sp>
      <p:sp>
        <p:nvSpPr>
          <p:cNvPr id="21" name="Oval 20"/>
          <p:cNvSpPr/>
          <p:nvPr/>
        </p:nvSpPr>
        <p:spPr>
          <a:xfrm>
            <a:off x="5791200" y="5337175"/>
            <a:ext cx="914400" cy="9144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rgbClr val="000000"/>
                </a:solidFill>
              </a:rPr>
              <a:t>TC</a:t>
            </a:r>
          </a:p>
        </p:txBody>
      </p:sp>
      <p:sp>
        <p:nvSpPr>
          <p:cNvPr id="31773" name="TextBox 21"/>
          <p:cNvSpPr txBox="1">
            <a:spLocks noChangeArrowheads="1"/>
          </p:cNvSpPr>
          <p:nvPr/>
        </p:nvSpPr>
        <p:spPr bwMode="auto">
          <a:xfrm>
            <a:off x="4495800" y="3581400"/>
            <a:ext cx="24384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/>
              <a:t>Random mating</a:t>
            </a:r>
          </a:p>
        </p:txBody>
      </p:sp>
      <p:sp>
        <p:nvSpPr>
          <p:cNvPr id="31774" name="TextBox 22"/>
          <p:cNvSpPr txBox="1">
            <a:spLocks noChangeArrowheads="1"/>
          </p:cNvSpPr>
          <p:nvPr/>
        </p:nvSpPr>
        <p:spPr bwMode="auto">
          <a:xfrm>
            <a:off x="2667000" y="6324600"/>
            <a:ext cx="24384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/>
              <a:t>Control</a:t>
            </a:r>
          </a:p>
        </p:txBody>
      </p:sp>
      <p:sp>
        <p:nvSpPr>
          <p:cNvPr id="31775" name="TextBox 23"/>
          <p:cNvSpPr txBox="1">
            <a:spLocks noChangeArrowheads="1"/>
          </p:cNvSpPr>
          <p:nvPr/>
        </p:nvSpPr>
        <p:spPr bwMode="auto">
          <a:xfrm>
            <a:off x="5029200" y="6324600"/>
            <a:ext cx="24384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/>
              <a:t>Case</a:t>
            </a:r>
          </a:p>
        </p:txBody>
      </p:sp>
      <p:cxnSp>
        <p:nvCxnSpPr>
          <p:cNvPr id="13" name="Straight Connector 12"/>
          <p:cNvCxnSpPr/>
          <p:nvPr/>
        </p:nvCxnSpPr>
        <p:spPr>
          <a:xfrm>
            <a:off x="3657600" y="2438400"/>
            <a:ext cx="0" cy="3733800"/>
          </a:xfrm>
          <a:prstGeom prst="line">
            <a:avLst/>
          </a:prstGeom>
          <a:ln>
            <a:prstDash val="dash"/>
          </a:ln>
          <a:effectLst>
            <a:outerShdw blurRad="57150" dist="38100" dir="5400000" algn="ctr" rotWithShape="0">
              <a:schemeClr val="accent1">
                <a:shade val="9000"/>
                <a:satMod val="105000"/>
                <a:alpha val="48000"/>
              </a:scheme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777" name="TextBox 24"/>
          <p:cNvSpPr txBox="1">
            <a:spLocks noChangeArrowheads="1"/>
          </p:cNvSpPr>
          <p:nvPr/>
        </p:nvSpPr>
        <p:spPr bwMode="auto">
          <a:xfrm rot="-5400000">
            <a:off x="2166144" y="3929856"/>
            <a:ext cx="24384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dirty="0"/>
              <a:t>Geography</a:t>
            </a:r>
          </a:p>
        </p:txBody>
      </p:sp>
      <p:sp>
        <p:nvSpPr>
          <p:cNvPr id="31778" name="TextBox 25"/>
          <p:cNvSpPr txBox="1">
            <a:spLocks noChangeArrowheads="1"/>
          </p:cNvSpPr>
          <p:nvPr/>
        </p:nvSpPr>
        <p:spPr bwMode="auto">
          <a:xfrm rot="-5400000">
            <a:off x="2432844" y="3967956"/>
            <a:ext cx="29718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dirty="0"/>
              <a:t>Breeding and family</a:t>
            </a:r>
          </a:p>
        </p:txBody>
      </p:sp>
      <p:sp>
        <p:nvSpPr>
          <p:cNvPr id="27" name="Right Arrow 26"/>
          <p:cNvSpPr/>
          <p:nvPr/>
        </p:nvSpPr>
        <p:spPr>
          <a:xfrm rot="5400000">
            <a:off x="5738814" y="1576388"/>
            <a:ext cx="1371598" cy="504825"/>
          </a:xfrm>
          <a:prstGeom prst="rightArrow">
            <a:avLst/>
          </a:prstGeom>
          <a:solidFill>
            <a:srgbClr val="FF0000">
              <a:alpha val="12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600" dirty="0">
                <a:solidFill>
                  <a:srgbClr val="000000"/>
                </a:solidFill>
              </a:rPr>
              <a:t>Disease</a:t>
            </a:r>
          </a:p>
        </p:txBody>
      </p:sp>
      <p:sp>
        <p:nvSpPr>
          <p:cNvPr id="23" name="TextBox 22"/>
          <p:cNvSpPr txBox="1">
            <a:spLocks noChangeArrowheads="1"/>
          </p:cNvSpPr>
          <p:nvPr/>
        </p:nvSpPr>
        <p:spPr bwMode="auto">
          <a:xfrm>
            <a:off x="6677026" y="4024313"/>
            <a:ext cx="243840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dirty="0">
                <a:solidFill>
                  <a:srgbClr val="FF0000"/>
                </a:solidFill>
              </a:rPr>
              <a:t>All A as control </a:t>
            </a:r>
            <a:r>
              <a:rPr lang="en-US">
                <a:solidFill>
                  <a:srgbClr val="FF0000"/>
                </a:solidFill>
              </a:rPr>
              <a:t>and half T as case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1992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7" grpId="0" animBg="1"/>
      <p:bldP spid="18" grpId="0" animBg="1"/>
      <p:bldP spid="19" grpId="0" animBg="1"/>
      <p:bldP spid="21" grpId="0" animBg="1"/>
      <p:bldP spid="31773" grpId="0"/>
      <p:bldP spid="31774" grpId="0"/>
      <p:bldP spid="31775" grpId="0"/>
      <p:bldP spid="2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Line 2"/>
          <p:cNvSpPr>
            <a:spLocks noChangeShapeType="1"/>
          </p:cNvSpPr>
          <p:nvPr/>
        </p:nvSpPr>
        <p:spPr bwMode="auto">
          <a:xfrm>
            <a:off x="6657975" y="6018213"/>
            <a:ext cx="269875" cy="1587"/>
          </a:xfrm>
          <a:prstGeom prst="line">
            <a:avLst/>
          </a:prstGeom>
          <a:noFill/>
          <a:ln w="12700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770" name="Rectangle 3"/>
          <p:cNvSpPr>
            <a:spLocks noChangeArrowheads="1"/>
          </p:cNvSpPr>
          <p:nvPr/>
        </p:nvSpPr>
        <p:spPr bwMode="auto">
          <a:xfrm>
            <a:off x="6724650" y="5867400"/>
            <a:ext cx="106363" cy="92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defTabSz="3248025"/>
            <a:r>
              <a:rPr lang="en-US" sz="600">
                <a:solidFill>
                  <a:srgbClr val="000000"/>
                </a:solidFill>
                <a:latin typeface="Arial" charset="0"/>
              </a:rPr>
              <a:t>0.1</a:t>
            </a:r>
            <a:endParaRPr lang="en-US" sz="600">
              <a:latin typeface="Arial" charset="0"/>
            </a:endParaRPr>
          </a:p>
        </p:txBody>
      </p:sp>
      <p:sp>
        <p:nvSpPr>
          <p:cNvPr id="32771" name="Line 4"/>
          <p:cNvSpPr>
            <a:spLocks noChangeShapeType="1"/>
          </p:cNvSpPr>
          <p:nvPr/>
        </p:nvSpPr>
        <p:spPr bwMode="auto">
          <a:xfrm flipV="1">
            <a:off x="3581400" y="4052888"/>
            <a:ext cx="471488" cy="2433637"/>
          </a:xfrm>
          <a:prstGeom prst="line">
            <a:avLst/>
          </a:prstGeom>
          <a:noFill/>
          <a:ln w="1270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772" name="Line 5"/>
          <p:cNvSpPr>
            <a:spLocks noChangeShapeType="1"/>
          </p:cNvSpPr>
          <p:nvPr/>
        </p:nvSpPr>
        <p:spPr bwMode="auto">
          <a:xfrm flipV="1">
            <a:off x="3365500" y="4335463"/>
            <a:ext cx="619125" cy="2298700"/>
          </a:xfrm>
          <a:prstGeom prst="line">
            <a:avLst/>
          </a:prstGeom>
          <a:noFill/>
          <a:ln w="1270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773" name="Line 6"/>
          <p:cNvSpPr>
            <a:spLocks noChangeShapeType="1"/>
          </p:cNvSpPr>
          <p:nvPr/>
        </p:nvSpPr>
        <p:spPr bwMode="auto">
          <a:xfrm flipV="1">
            <a:off x="3235325" y="4749800"/>
            <a:ext cx="603250" cy="1438275"/>
          </a:xfrm>
          <a:prstGeom prst="line">
            <a:avLst/>
          </a:prstGeom>
          <a:noFill/>
          <a:ln w="1270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774" name="Line 7"/>
          <p:cNvSpPr>
            <a:spLocks noChangeShapeType="1"/>
          </p:cNvSpPr>
          <p:nvPr/>
        </p:nvSpPr>
        <p:spPr bwMode="auto">
          <a:xfrm flipV="1">
            <a:off x="2752725" y="4916488"/>
            <a:ext cx="974725" cy="1609725"/>
          </a:xfrm>
          <a:prstGeom prst="line">
            <a:avLst/>
          </a:prstGeom>
          <a:noFill/>
          <a:ln w="1270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775" name="Line 8"/>
          <p:cNvSpPr>
            <a:spLocks noChangeShapeType="1"/>
          </p:cNvSpPr>
          <p:nvPr/>
        </p:nvSpPr>
        <p:spPr bwMode="auto">
          <a:xfrm flipV="1">
            <a:off x="2349500" y="4916488"/>
            <a:ext cx="1377950" cy="1568450"/>
          </a:xfrm>
          <a:prstGeom prst="line">
            <a:avLst/>
          </a:prstGeom>
          <a:noFill/>
          <a:ln w="1270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776" name="Line 9"/>
          <p:cNvSpPr>
            <a:spLocks noChangeShapeType="1"/>
          </p:cNvSpPr>
          <p:nvPr/>
        </p:nvSpPr>
        <p:spPr bwMode="auto">
          <a:xfrm flipH="1">
            <a:off x="4343400" y="2870200"/>
            <a:ext cx="1778000" cy="26988"/>
          </a:xfrm>
          <a:prstGeom prst="line">
            <a:avLst/>
          </a:prstGeom>
          <a:noFill/>
          <a:ln w="12700" cap="sq">
            <a:solidFill>
              <a:srgbClr val="0066CC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777" name="Rectangle 10"/>
          <p:cNvSpPr>
            <a:spLocks noChangeArrowheads="1"/>
          </p:cNvSpPr>
          <p:nvPr/>
        </p:nvSpPr>
        <p:spPr bwMode="auto">
          <a:xfrm>
            <a:off x="6224588" y="2765425"/>
            <a:ext cx="66675" cy="30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defTabSz="3248025"/>
            <a:r>
              <a:rPr lang="en-US" sz="200">
                <a:solidFill>
                  <a:srgbClr val="0066CC"/>
                </a:solidFill>
                <a:latin typeface="Arial" charset="0"/>
              </a:rPr>
              <a:t>NC33</a:t>
            </a:r>
          </a:p>
        </p:txBody>
      </p:sp>
      <p:sp>
        <p:nvSpPr>
          <p:cNvPr id="32778" name="Line 11"/>
          <p:cNvSpPr>
            <a:spLocks noChangeShapeType="1"/>
          </p:cNvSpPr>
          <p:nvPr/>
        </p:nvSpPr>
        <p:spPr bwMode="auto">
          <a:xfrm flipH="1" flipV="1">
            <a:off x="4343400" y="2897188"/>
            <a:ext cx="1993900" cy="38100"/>
          </a:xfrm>
          <a:prstGeom prst="line">
            <a:avLst/>
          </a:prstGeom>
          <a:noFill/>
          <a:ln w="12700" cap="sq">
            <a:solidFill>
              <a:srgbClr val="0066CC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779" name="Rectangle 12"/>
          <p:cNvSpPr>
            <a:spLocks noChangeArrowheads="1"/>
          </p:cNvSpPr>
          <p:nvPr/>
        </p:nvSpPr>
        <p:spPr bwMode="auto">
          <a:xfrm>
            <a:off x="6378575" y="2928938"/>
            <a:ext cx="60325" cy="30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defTabSz="3248025"/>
            <a:r>
              <a:rPr lang="en-US" sz="200">
                <a:solidFill>
                  <a:srgbClr val="0066CC"/>
                </a:solidFill>
                <a:latin typeface="Arial" charset="0"/>
              </a:rPr>
              <a:t>B115</a:t>
            </a:r>
          </a:p>
        </p:txBody>
      </p:sp>
      <p:sp>
        <p:nvSpPr>
          <p:cNvPr id="32780" name="Line 13"/>
          <p:cNvSpPr>
            <a:spLocks noChangeShapeType="1"/>
          </p:cNvSpPr>
          <p:nvPr/>
        </p:nvSpPr>
        <p:spPr bwMode="auto">
          <a:xfrm flipH="1" flipV="1">
            <a:off x="4116388" y="2897188"/>
            <a:ext cx="227012" cy="1587"/>
          </a:xfrm>
          <a:prstGeom prst="line">
            <a:avLst/>
          </a:prstGeom>
          <a:noFill/>
          <a:ln w="12700" cap="sq">
            <a:solidFill>
              <a:srgbClr val="0066CC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781" name="Line 14"/>
          <p:cNvSpPr>
            <a:spLocks noChangeShapeType="1"/>
          </p:cNvSpPr>
          <p:nvPr/>
        </p:nvSpPr>
        <p:spPr bwMode="auto">
          <a:xfrm flipH="1" flipV="1">
            <a:off x="4243388" y="2906713"/>
            <a:ext cx="2203450" cy="104775"/>
          </a:xfrm>
          <a:prstGeom prst="line">
            <a:avLst/>
          </a:prstGeom>
          <a:noFill/>
          <a:ln w="12700" cap="sq">
            <a:solidFill>
              <a:srgbClr val="80808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782" name="Rectangle 15"/>
          <p:cNvSpPr>
            <a:spLocks noChangeArrowheads="1"/>
          </p:cNvSpPr>
          <p:nvPr/>
        </p:nvSpPr>
        <p:spPr bwMode="auto">
          <a:xfrm>
            <a:off x="6486525" y="3005138"/>
            <a:ext cx="84138" cy="30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defTabSz="3248025"/>
            <a:r>
              <a:rPr lang="en-US" sz="200">
                <a:solidFill>
                  <a:srgbClr val="808080"/>
                </a:solidFill>
                <a:latin typeface="Arial" charset="0"/>
              </a:rPr>
              <a:t>I137TN</a:t>
            </a:r>
          </a:p>
        </p:txBody>
      </p:sp>
      <p:sp>
        <p:nvSpPr>
          <p:cNvPr id="32783" name="Line 16"/>
          <p:cNvSpPr>
            <a:spLocks noChangeShapeType="1"/>
          </p:cNvSpPr>
          <p:nvPr/>
        </p:nvSpPr>
        <p:spPr bwMode="auto">
          <a:xfrm flipH="1" flipV="1">
            <a:off x="4371975" y="2924175"/>
            <a:ext cx="2533650" cy="206375"/>
          </a:xfrm>
          <a:prstGeom prst="line">
            <a:avLst/>
          </a:prstGeom>
          <a:noFill/>
          <a:ln w="12700" cap="sq">
            <a:solidFill>
              <a:srgbClr val="FF9966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784" name="Rectangle 17"/>
          <p:cNvSpPr>
            <a:spLocks noChangeArrowheads="1"/>
          </p:cNvSpPr>
          <p:nvPr/>
        </p:nvSpPr>
        <p:spPr bwMode="auto">
          <a:xfrm>
            <a:off x="6943725" y="3122613"/>
            <a:ext cx="50800" cy="30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defTabSz="3248025"/>
            <a:r>
              <a:rPr lang="en-US" sz="200">
                <a:solidFill>
                  <a:srgbClr val="FF9966"/>
                </a:solidFill>
                <a:latin typeface="Arial" charset="0"/>
              </a:rPr>
              <a:t>81-1</a:t>
            </a:r>
          </a:p>
        </p:txBody>
      </p:sp>
      <p:sp>
        <p:nvSpPr>
          <p:cNvPr id="32785" name="Line 18"/>
          <p:cNvSpPr>
            <a:spLocks noChangeShapeType="1"/>
          </p:cNvSpPr>
          <p:nvPr/>
        </p:nvSpPr>
        <p:spPr bwMode="auto">
          <a:xfrm flipH="1" flipV="1">
            <a:off x="4797425" y="2995613"/>
            <a:ext cx="1600200" cy="176212"/>
          </a:xfrm>
          <a:prstGeom prst="line">
            <a:avLst/>
          </a:prstGeom>
          <a:noFill/>
          <a:ln w="12700" cap="sq">
            <a:solidFill>
              <a:srgbClr val="0066CC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786" name="Rectangle 19"/>
          <p:cNvSpPr>
            <a:spLocks noChangeArrowheads="1"/>
          </p:cNvSpPr>
          <p:nvPr/>
        </p:nvSpPr>
        <p:spPr bwMode="auto">
          <a:xfrm>
            <a:off x="6435725" y="3163888"/>
            <a:ext cx="161925" cy="28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defTabSz="3248025"/>
            <a:r>
              <a:rPr lang="en-US" sz="200">
                <a:solidFill>
                  <a:srgbClr val="0066CC"/>
                </a:solidFill>
                <a:latin typeface="Arial" charset="0"/>
              </a:rPr>
              <a:t>MEF 156-55-2</a:t>
            </a:r>
          </a:p>
        </p:txBody>
      </p:sp>
      <p:sp>
        <p:nvSpPr>
          <p:cNvPr id="32787" name="Line 20"/>
          <p:cNvSpPr>
            <a:spLocks noChangeShapeType="1"/>
          </p:cNvSpPr>
          <p:nvPr/>
        </p:nvSpPr>
        <p:spPr bwMode="auto">
          <a:xfrm flipH="1" flipV="1">
            <a:off x="4975225" y="3030538"/>
            <a:ext cx="1384300" cy="201612"/>
          </a:xfrm>
          <a:prstGeom prst="line">
            <a:avLst/>
          </a:prstGeom>
          <a:noFill/>
          <a:ln w="12700" cap="sq">
            <a:solidFill>
              <a:srgbClr val="FF9966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788" name="Rectangle 21"/>
          <p:cNvSpPr>
            <a:spLocks noChangeArrowheads="1"/>
          </p:cNvSpPr>
          <p:nvPr/>
        </p:nvSpPr>
        <p:spPr bwMode="auto">
          <a:xfrm>
            <a:off x="6399213" y="3224213"/>
            <a:ext cx="80962" cy="30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defTabSz="3248025"/>
            <a:r>
              <a:rPr lang="en-US" sz="200">
                <a:solidFill>
                  <a:srgbClr val="FF9966"/>
                </a:solidFill>
                <a:latin typeface="Arial" charset="0"/>
              </a:rPr>
              <a:t>IL677A</a:t>
            </a:r>
          </a:p>
        </p:txBody>
      </p:sp>
      <p:sp>
        <p:nvSpPr>
          <p:cNvPr id="32789" name="Line 22"/>
          <p:cNvSpPr>
            <a:spLocks noChangeShapeType="1"/>
          </p:cNvSpPr>
          <p:nvPr/>
        </p:nvSpPr>
        <p:spPr bwMode="auto">
          <a:xfrm flipH="1" flipV="1">
            <a:off x="5083175" y="3055938"/>
            <a:ext cx="1422400" cy="261937"/>
          </a:xfrm>
          <a:prstGeom prst="line">
            <a:avLst/>
          </a:prstGeom>
          <a:noFill/>
          <a:ln w="12700" cap="sq">
            <a:solidFill>
              <a:srgbClr val="FF9966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790" name="Rectangle 23"/>
          <p:cNvSpPr>
            <a:spLocks noChangeArrowheads="1"/>
          </p:cNvSpPr>
          <p:nvPr/>
        </p:nvSpPr>
        <p:spPr bwMode="auto">
          <a:xfrm>
            <a:off x="6546850" y="3309938"/>
            <a:ext cx="77788" cy="28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defTabSz="3248025"/>
            <a:r>
              <a:rPr lang="en-US" sz="200">
                <a:solidFill>
                  <a:srgbClr val="FF9966"/>
                </a:solidFill>
                <a:latin typeface="Arial" charset="0"/>
              </a:rPr>
              <a:t>Ia5125</a:t>
            </a:r>
          </a:p>
        </p:txBody>
      </p:sp>
      <p:sp>
        <p:nvSpPr>
          <p:cNvPr id="32791" name="Line 24"/>
          <p:cNvSpPr>
            <a:spLocks noChangeShapeType="1"/>
          </p:cNvSpPr>
          <p:nvPr/>
        </p:nvSpPr>
        <p:spPr bwMode="auto">
          <a:xfrm flipH="1" flipV="1">
            <a:off x="5373688" y="3135313"/>
            <a:ext cx="1384300" cy="298450"/>
          </a:xfrm>
          <a:prstGeom prst="line">
            <a:avLst/>
          </a:prstGeom>
          <a:noFill/>
          <a:ln w="12700" cap="sq">
            <a:solidFill>
              <a:srgbClr val="FF9966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792" name="Rectangle 25"/>
          <p:cNvSpPr>
            <a:spLocks noChangeArrowheads="1"/>
          </p:cNvSpPr>
          <p:nvPr/>
        </p:nvSpPr>
        <p:spPr bwMode="auto">
          <a:xfrm>
            <a:off x="6792913" y="3424238"/>
            <a:ext cx="79375" cy="30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defTabSz="3248025"/>
            <a:r>
              <a:rPr lang="en-US" sz="200">
                <a:solidFill>
                  <a:srgbClr val="FF9966"/>
                </a:solidFill>
                <a:latin typeface="Arial" charset="0"/>
              </a:rPr>
              <a:t>IA2132</a:t>
            </a:r>
          </a:p>
        </p:txBody>
      </p:sp>
      <p:sp>
        <p:nvSpPr>
          <p:cNvPr id="32793" name="Line 26"/>
          <p:cNvSpPr>
            <a:spLocks noChangeShapeType="1"/>
          </p:cNvSpPr>
          <p:nvPr/>
        </p:nvSpPr>
        <p:spPr bwMode="auto">
          <a:xfrm flipH="1" flipV="1">
            <a:off x="5427663" y="3151188"/>
            <a:ext cx="1341437" cy="355600"/>
          </a:xfrm>
          <a:prstGeom prst="line">
            <a:avLst/>
          </a:prstGeom>
          <a:noFill/>
          <a:ln w="12700" cap="sq">
            <a:solidFill>
              <a:srgbClr val="FF9966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794" name="Rectangle 27"/>
          <p:cNvSpPr>
            <a:spLocks noChangeArrowheads="1"/>
          </p:cNvSpPr>
          <p:nvPr/>
        </p:nvSpPr>
        <p:spPr bwMode="auto">
          <a:xfrm>
            <a:off x="6818313" y="3429000"/>
            <a:ext cx="182562" cy="122238"/>
          </a:xfrm>
          <a:prstGeom prst="rect">
            <a:avLst/>
          </a:prstGeom>
          <a:solidFill>
            <a:srgbClr val="FF33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defTabSz="3248025"/>
            <a:r>
              <a:rPr lang="en-US" sz="800" b="1">
                <a:latin typeface="Arial" charset="0"/>
              </a:rPr>
              <a:t>P39</a:t>
            </a:r>
          </a:p>
        </p:txBody>
      </p:sp>
      <p:sp>
        <p:nvSpPr>
          <p:cNvPr id="32795" name="Line 28"/>
          <p:cNvSpPr>
            <a:spLocks noChangeShapeType="1"/>
          </p:cNvSpPr>
          <p:nvPr/>
        </p:nvSpPr>
        <p:spPr bwMode="auto">
          <a:xfrm flipH="1" flipV="1">
            <a:off x="5757863" y="3262313"/>
            <a:ext cx="715962" cy="219075"/>
          </a:xfrm>
          <a:prstGeom prst="line">
            <a:avLst/>
          </a:prstGeom>
          <a:noFill/>
          <a:ln w="12700" cap="sq">
            <a:solidFill>
              <a:srgbClr val="FF9966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796" name="Line 29"/>
          <p:cNvSpPr>
            <a:spLocks noChangeShapeType="1"/>
          </p:cNvSpPr>
          <p:nvPr/>
        </p:nvSpPr>
        <p:spPr bwMode="auto">
          <a:xfrm flipH="1" flipV="1">
            <a:off x="5757863" y="3262313"/>
            <a:ext cx="938212" cy="350837"/>
          </a:xfrm>
          <a:prstGeom prst="line">
            <a:avLst/>
          </a:prstGeom>
          <a:noFill/>
          <a:ln w="12700" cap="sq">
            <a:solidFill>
              <a:srgbClr val="FF9966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797" name="Rectangle 30"/>
          <p:cNvSpPr>
            <a:spLocks noChangeArrowheads="1"/>
          </p:cNvSpPr>
          <p:nvPr/>
        </p:nvSpPr>
        <p:spPr bwMode="auto">
          <a:xfrm>
            <a:off x="6737350" y="3606800"/>
            <a:ext cx="61913" cy="30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defTabSz="3248025"/>
            <a:r>
              <a:rPr lang="en-US" sz="200">
                <a:solidFill>
                  <a:srgbClr val="FF9966"/>
                </a:solidFill>
                <a:latin typeface="Arial" charset="0"/>
              </a:rPr>
              <a:t>IL101</a:t>
            </a:r>
          </a:p>
        </p:txBody>
      </p:sp>
      <p:sp>
        <p:nvSpPr>
          <p:cNvPr id="32798" name="Line 31"/>
          <p:cNvSpPr>
            <a:spLocks noChangeShapeType="1"/>
          </p:cNvSpPr>
          <p:nvPr/>
        </p:nvSpPr>
        <p:spPr bwMode="auto">
          <a:xfrm flipH="1" flipV="1">
            <a:off x="5427663" y="3151188"/>
            <a:ext cx="330200" cy="111125"/>
          </a:xfrm>
          <a:prstGeom prst="line">
            <a:avLst/>
          </a:prstGeom>
          <a:noFill/>
          <a:ln w="12700" cap="sq">
            <a:solidFill>
              <a:srgbClr val="FF9966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799" name="Line 32"/>
          <p:cNvSpPr>
            <a:spLocks noChangeShapeType="1"/>
          </p:cNvSpPr>
          <p:nvPr/>
        </p:nvSpPr>
        <p:spPr bwMode="auto">
          <a:xfrm flipH="1" flipV="1">
            <a:off x="5373688" y="3135313"/>
            <a:ext cx="53975" cy="15875"/>
          </a:xfrm>
          <a:prstGeom prst="line">
            <a:avLst/>
          </a:prstGeom>
          <a:noFill/>
          <a:ln w="12700" cap="sq">
            <a:solidFill>
              <a:srgbClr val="FF9966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800" name="Line 33"/>
          <p:cNvSpPr>
            <a:spLocks noChangeShapeType="1"/>
          </p:cNvSpPr>
          <p:nvPr/>
        </p:nvSpPr>
        <p:spPr bwMode="auto">
          <a:xfrm flipH="1" flipV="1">
            <a:off x="5083175" y="3055938"/>
            <a:ext cx="290513" cy="79375"/>
          </a:xfrm>
          <a:prstGeom prst="line">
            <a:avLst/>
          </a:prstGeom>
          <a:noFill/>
          <a:ln w="12700" cap="sq">
            <a:solidFill>
              <a:srgbClr val="FF9966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801" name="Line 34"/>
          <p:cNvSpPr>
            <a:spLocks noChangeShapeType="1"/>
          </p:cNvSpPr>
          <p:nvPr/>
        </p:nvSpPr>
        <p:spPr bwMode="auto">
          <a:xfrm flipH="1" flipV="1">
            <a:off x="4975225" y="3030538"/>
            <a:ext cx="107950" cy="25400"/>
          </a:xfrm>
          <a:prstGeom prst="line">
            <a:avLst/>
          </a:prstGeom>
          <a:noFill/>
          <a:ln w="12700" cap="sq">
            <a:solidFill>
              <a:srgbClr val="FF9966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802" name="Line 35"/>
          <p:cNvSpPr>
            <a:spLocks noChangeShapeType="1"/>
          </p:cNvSpPr>
          <p:nvPr/>
        </p:nvSpPr>
        <p:spPr bwMode="auto">
          <a:xfrm flipH="1" flipV="1">
            <a:off x="4797425" y="2995613"/>
            <a:ext cx="177800" cy="34925"/>
          </a:xfrm>
          <a:prstGeom prst="line">
            <a:avLst/>
          </a:prstGeom>
          <a:noFill/>
          <a:ln w="12700" cap="sq">
            <a:solidFill>
              <a:srgbClr val="FF9966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803" name="Line 36"/>
          <p:cNvSpPr>
            <a:spLocks noChangeShapeType="1"/>
          </p:cNvSpPr>
          <p:nvPr/>
        </p:nvSpPr>
        <p:spPr bwMode="auto">
          <a:xfrm flipH="1" flipV="1">
            <a:off x="4497388" y="2952750"/>
            <a:ext cx="300037" cy="42863"/>
          </a:xfrm>
          <a:prstGeom prst="line">
            <a:avLst/>
          </a:prstGeom>
          <a:noFill/>
          <a:ln w="12700" cap="sq">
            <a:solidFill>
              <a:srgbClr val="FF9966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804" name="Line 37"/>
          <p:cNvSpPr>
            <a:spLocks noChangeShapeType="1"/>
          </p:cNvSpPr>
          <p:nvPr/>
        </p:nvSpPr>
        <p:spPr bwMode="auto">
          <a:xfrm flipH="1" flipV="1">
            <a:off x="4991100" y="3114675"/>
            <a:ext cx="1951038" cy="685800"/>
          </a:xfrm>
          <a:prstGeom prst="line">
            <a:avLst/>
          </a:prstGeom>
          <a:noFill/>
          <a:ln w="12700" cap="sq">
            <a:solidFill>
              <a:srgbClr val="80808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805" name="Rectangle 38"/>
          <p:cNvSpPr>
            <a:spLocks noChangeArrowheads="1"/>
          </p:cNvSpPr>
          <p:nvPr/>
        </p:nvSpPr>
        <p:spPr bwMode="auto">
          <a:xfrm>
            <a:off x="6978650" y="3789363"/>
            <a:ext cx="30163" cy="30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defTabSz="3248025"/>
            <a:r>
              <a:rPr lang="en-US" sz="200">
                <a:solidFill>
                  <a:srgbClr val="808080"/>
                </a:solidFill>
                <a:latin typeface="Arial" charset="0"/>
              </a:rPr>
              <a:t>F2</a:t>
            </a:r>
          </a:p>
        </p:txBody>
      </p:sp>
      <p:sp>
        <p:nvSpPr>
          <p:cNvPr id="32806" name="Line 39"/>
          <p:cNvSpPr>
            <a:spLocks noChangeShapeType="1"/>
          </p:cNvSpPr>
          <p:nvPr/>
        </p:nvSpPr>
        <p:spPr bwMode="auto">
          <a:xfrm flipH="1" flipV="1">
            <a:off x="5086350" y="3152775"/>
            <a:ext cx="1504950" cy="622300"/>
          </a:xfrm>
          <a:prstGeom prst="line">
            <a:avLst/>
          </a:prstGeom>
          <a:noFill/>
          <a:ln w="12700" cap="sq">
            <a:solidFill>
              <a:srgbClr val="80808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807" name="Rectangle 40"/>
          <p:cNvSpPr>
            <a:spLocks noChangeArrowheads="1"/>
          </p:cNvSpPr>
          <p:nvPr/>
        </p:nvSpPr>
        <p:spPr bwMode="auto">
          <a:xfrm>
            <a:off x="6629400" y="3767138"/>
            <a:ext cx="49213" cy="30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defTabSz="3248025"/>
            <a:r>
              <a:rPr lang="en-US" sz="200">
                <a:solidFill>
                  <a:srgbClr val="808080"/>
                </a:solidFill>
                <a:latin typeface="Arial" charset="0"/>
              </a:rPr>
              <a:t>EP1</a:t>
            </a:r>
          </a:p>
        </p:txBody>
      </p:sp>
      <p:sp>
        <p:nvSpPr>
          <p:cNvPr id="32808" name="Line 41"/>
          <p:cNvSpPr>
            <a:spLocks noChangeShapeType="1"/>
          </p:cNvSpPr>
          <p:nvPr/>
        </p:nvSpPr>
        <p:spPr bwMode="auto">
          <a:xfrm flipH="1" flipV="1">
            <a:off x="5340350" y="3282950"/>
            <a:ext cx="1255713" cy="590550"/>
          </a:xfrm>
          <a:prstGeom prst="line">
            <a:avLst/>
          </a:prstGeom>
          <a:noFill/>
          <a:ln w="12700" cap="sq">
            <a:solidFill>
              <a:srgbClr val="80808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809" name="Rectangle 42"/>
          <p:cNvSpPr>
            <a:spLocks noChangeArrowheads="1"/>
          </p:cNvSpPr>
          <p:nvPr/>
        </p:nvSpPr>
        <p:spPr bwMode="auto">
          <a:xfrm>
            <a:off x="6635750" y="3867150"/>
            <a:ext cx="30163" cy="30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defTabSz="3248025"/>
            <a:r>
              <a:rPr lang="en-US" sz="200">
                <a:solidFill>
                  <a:srgbClr val="808080"/>
                </a:solidFill>
                <a:latin typeface="Arial" charset="0"/>
              </a:rPr>
              <a:t>F7</a:t>
            </a:r>
          </a:p>
        </p:txBody>
      </p:sp>
      <p:sp>
        <p:nvSpPr>
          <p:cNvPr id="32810" name="Line 43"/>
          <p:cNvSpPr>
            <a:spLocks noChangeShapeType="1"/>
          </p:cNvSpPr>
          <p:nvPr/>
        </p:nvSpPr>
        <p:spPr bwMode="auto">
          <a:xfrm flipH="1" flipV="1">
            <a:off x="5340350" y="3282950"/>
            <a:ext cx="1179513" cy="652463"/>
          </a:xfrm>
          <a:prstGeom prst="line">
            <a:avLst/>
          </a:prstGeom>
          <a:noFill/>
          <a:ln w="12700" cap="sq">
            <a:solidFill>
              <a:srgbClr val="80808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811" name="Rectangle 44"/>
          <p:cNvSpPr>
            <a:spLocks noChangeArrowheads="1"/>
          </p:cNvSpPr>
          <p:nvPr/>
        </p:nvSpPr>
        <p:spPr bwMode="auto">
          <a:xfrm>
            <a:off x="6559550" y="3925888"/>
            <a:ext cx="82550" cy="30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defTabSz="3248025"/>
            <a:r>
              <a:rPr lang="en-US" sz="200">
                <a:solidFill>
                  <a:srgbClr val="808080"/>
                </a:solidFill>
                <a:latin typeface="Arial" charset="0"/>
              </a:rPr>
              <a:t>CO255</a:t>
            </a:r>
          </a:p>
        </p:txBody>
      </p:sp>
      <p:sp>
        <p:nvSpPr>
          <p:cNvPr id="32812" name="Line 45"/>
          <p:cNvSpPr>
            <a:spLocks noChangeShapeType="1"/>
          </p:cNvSpPr>
          <p:nvPr/>
        </p:nvSpPr>
        <p:spPr bwMode="auto">
          <a:xfrm flipH="1" flipV="1">
            <a:off x="5086350" y="3152775"/>
            <a:ext cx="254000" cy="130175"/>
          </a:xfrm>
          <a:prstGeom prst="line">
            <a:avLst/>
          </a:prstGeom>
          <a:noFill/>
          <a:ln w="12700" cap="sq">
            <a:solidFill>
              <a:srgbClr val="80808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813" name="Line 46"/>
          <p:cNvSpPr>
            <a:spLocks noChangeShapeType="1"/>
          </p:cNvSpPr>
          <p:nvPr/>
        </p:nvSpPr>
        <p:spPr bwMode="auto">
          <a:xfrm flipH="1" flipV="1">
            <a:off x="4991100" y="3114675"/>
            <a:ext cx="95250" cy="38100"/>
          </a:xfrm>
          <a:prstGeom prst="line">
            <a:avLst/>
          </a:prstGeom>
          <a:noFill/>
          <a:ln w="12700" cap="sq">
            <a:solidFill>
              <a:srgbClr val="80808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814" name="Line 47"/>
          <p:cNvSpPr>
            <a:spLocks noChangeShapeType="1"/>
          </p:cNvSpPr>
          <p:nvPr/>
        </p:nvSpPr>
        <p:spPr bwMode="auto">
          <a:xfrm flipH="1" flipV="1">
            <a:off x="4497388" y="2952750"/>
            <a:ext cx="493712" cy="161925"/>
          </a:xfrm>
          <a:prstGeom prst="line">
            <a:avLst/>
          </a:prstGeom>
          <a:noFill/>
          <a:ln w="12700" cap="sq">
            <a:solidFill>
              <a:srgbClr val="80808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815" name="Line 48"/>
          <p:cNvSpPr>
            <a:spLocks noChangeShapeType="1"/>
          </p:cNvSpPr>
          <p:nvPr/>
        </p:nvSpPr>
        <p:spPr bwMode="auto">
          <a:xfrm flipH="1" flipV="1">
            <a:off x="4371975" y="2924175"/>
            <a:ext cx="125413" cy="28575"/>
          </a:xfrm>
          <a:prstGeom prst="line">
            <a:avLst/>
          </a:prstGeom>
          <a:noFill/>
          <a:ln w="12700" cap="sq">
            <a:solidFill>
              <a:srgbClr val="80808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816" name="Line 49"/>
          <p:cNvSpPr>
            <a:spLocks noChangeShapeType="1"/>
          </p:cNvSpPr>
          <p:nvPr/>
        </p:nvSpPr>
        <p:spPr bwMode="auto">
          <a:xfrm flipH="1" flipV="1">
            <a:off x="4243388" y="2906713"/>
            <a:ext cx="128587" cy="17462"/>
          </a:xfrm>
          <a:prstGeom prst="line">
            <a:avLst/>
          </a:prstGeom>
          <a:noFill/>
          <a:ln w="12700" cap="sq">
            <a:solidFill>
              <a:srgbClr val="80808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817" name="Line 50"/>
          <p:cNvSpPr>
            <a:spLocks noChangeShapeType="1"/>
          </p:cNvSpPr>
          <p:nvPr/>
        </p:nvSpPr>
        <p:spPr bwMode="auto">
          <a:xfrm flipH="1" flipV="1">
            <a:off x="4116388" y="2897188"/>
            <a:ext cx="127000" cy="9525"/>
          </a:xfrm>
          <a:prstGeom prst="line">
            <a:avLst/>
          </a:prstGeom>
          <a:noFill/>
          <a:ln w="12700" cap="sq">
            <a:solidFill>
              <a:srgbClr val="80808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818" name="Line 51"/>
          <p:cNvSpPr>
            <a:spLocks noChangeShapeType="1"/>
          </p:cNvSpPr>
          <p:nvPr/>
        </p:nvSpPr>
        <p:spPr bwMode="auto">
          <a:xfrm flipH="1" flipV="1">
            <a:off x="4057650" y="2892425"/>
            <a:ext cx="58738" cy="4763"/>
          </a:xfrm>
          <a:prstGeom prst="line">
            <a:avLst/>
          </a:prstGeom>
          <a:noFill/>
          <a:ln w="12700" cap="sq">
            <a:solidFill>
              <a:srgbClr val="80808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819" name="Line 52"/>
          <p:cNvSpPr>
            <a:spLocks noChangeShapeType="1"/>
          </p:cNvSpPr>
          <p:nvPr/>
        </p:nvSpPr>
        <p:spPr bwMode="auto">
          <a:xfrm flipH="1" flipV="1">
            <a:off x="4084638" y="2925763"/>
            <a:ext cx="2035175" cy="889000"/>
          </a:xfrm>
          <a:prstGeom prst="line">
            <a:avLst/>
          </a:prstGeom>
          <a:noFill/>
          <a:ln w="12700" cap="sq">
            <a:solidFill>
              <a:srgbClr val="80808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820" name="Rectangle 53"/>
          <p:cNvSpPr>
            <a:spLocks noChangeArrowheads="1"/>
          </p:cNvSpPr>
          <p:nvPr/>
        </p:nvSpPr>
        <p:spPr bwMode="auto">
          <a:xfrm>
            <a:off x="6159500" y="3808413"/>
            <a:ext cx="80963" cy="28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defTabSz="3248025"/>
            <a:r>
              <a:rPr lang="en-US" sz="200">
                <a:solidFill>
                  <a:srgbClr val="808080"/>
                </a:solidFill>
                <a:latin typeface="Arial" charset="0"/>
              </a:rPr>
              <a:t>NC366</a:t>
            </a:r>
          </a:p>
        </p:txBody>
      </p:sp>
      <p:sp>
        <p:nvSpPr>
          <p:cNvPr id="32821" name="Line 54"/>
          <p:cNvSpPr>
            <a:spLocks noChangeShapeType="1"/>
          </p:cNvSpPr>
          <p:nvPr/>
        </p:nvSpPr>
        <p:spPr bwMode="auto">
          <a:xfrm flipH="1" flipV="1">
            <a:off x="4213225" y="2986088"/>
            <a:ext cx="1595438" cy="733425"/>
          </a:xfrm>
          <a:prstGeom prst="line">
            <a:avLst/>
          </a:prstGeom>
          <a:noFill/>
          <a:ln w="12700" cap="sq">
            <a:solidFill>
              <a:srgbClr val="0066CC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822" name="Rectangle 55"/>
          <p:cNvSpPr>
            <a:spLocks noChangeArrowheads="1"/>
          </p:cNvSpPr>
          <p:nvPr/>
        </p:nvSpPr>
        <p:spPr bwMode="auto">
          <a:xfrm>
            <a:off x="5807075" y="3724275"/>
            <a:ext cx="46038" cy="30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defTabSz="3248025"/>
            <a:r>
              <a:rPr lang="en-US" sz="200">
                <a:solidFill>
                  <a:srgbClr val="0066CC"/>
                </a:solidFill>
                <a:latin typeface="Arial" charset="0"/>
              </a:rPr>
              <a:t>B52</a:t>
            </a:r>
          </a:p>
        </p:txBody>
      </p:sp>
      <p:sp>
        <p:nvSpPr>
          <p:cNvPr id="32823" name="Line 56"/>
          <p:cNvSpPr>
            <a:spLocks noChangeShapeType="1"/>
          </p:cNvSpPr>
          <p:nvPr/>
        </p:nvSpPr>
        <p:spPr bwMode="auto">
          <a:xfrm flipH="1" flipV="1">
            <a:off x="5283200" y="3600450"/>
            <a:ext cx="863600" cy="293688"/>
          </a:xfrm>
          <a:prstGeom prst="line">
            <a:avLst/>
          </a:prstGeom>
          <a:noFill/>
          <a:ln w="12700" cap="sq">
            <a:solidFill>
              <a:srgbClr val="80808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824" name="Rectangle 57"/>
          <p:cNvSpPr>
            <a:spLocks noChangeArrowheads="1"/>
          </p:cNvSpPr>
          <p:nvPr/>
        </p:nvSpPr>
        <p:spPr bwMode="auto">
          <a:xfrm>
            <a:off x="6186488" y="3886200"/>
            <a:ext cx="98425" cy="30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defTabSz="3248025"/>
            <a:r>
              <a:rPr lang="en-US" sz="200">
                <a:solidFill>
                  <a:srgbClr val="808080"/>
                </a:solidFill>
                <a:latin typeface="Arial" charset="0"/>
              </a:rPr>
              <a:t>SC213R</a:t>
            </a:r>
          </a:p>
        </p:txBody>
      </p:sp>
      <p:sp>
        <p:nvSpPr>
          <p:cNvPr id="32825" name="Line 58"/>
          <p:cNvSpPr>
            <a:spLocks noChangeShapeType="1"/>
          </p:cNvSpPr>
          <p:nvPr/>
        </p:nvSpPr>
        <p:spPr bwMode="auto">
          <a:xfrm flipH="1" flipV="1">
            <a:off x="5572125" y="3748088"/>
            <a:ext cx="1060450" cy="387350"/>
          </a:xfrm>
          <a:prstGeom prst="line">
            <a:avLst/>
          </a:prstGeom>
          <a:noFill/>
          <a:ln w="12700" cap="sq">
            <a:solidFill>
              <a:srgbClr val="0066CC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826" name="Rectangle 59"/>
          <p:cNvSpPr>
            <a:spLocks noChangeArrowheads="1"/>
          </p:cNvSpPr>
          <p:nvPr/>
        </p:nvSpPr>
        <p:spPr bwMode="auto">
          <a:xfrm>
            <a:off x="6672263" y="4127500"/>
            <a:ext cx="82550" cy="28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defTabSz="3248025"/>
            <a:r>
              <a:rPr lang="en-US" sz="200">
                <a:solidFill>
                  <a:srgbClr val="0066CC"/>
                </a:solidFill>
                <a:latin typeface="Arial" charset="0"/>
              </a:rPr>
              <a:t>NC238</a:t>
            </a:r>
          </a:p>
        </p:txBody>
      </p:sp>
      <p:sp>
        <p:nvSpPr>
          <p:cNvPr id="32827" name="Line 60"/>
          <p:cNvSpPr>
            <a:spLocks noChangeShapeType="1"/>
          </p:cNvSpPr>
          <p:nvPr/>
        </p:nvSpPr>
        <p:spPr bwMode="auto">
          <a:xfrm flipH="1" flipV="1">
            <a:off x="5572125" y="3748088"/>
            <a:ext cx="431800" cy="212725"/>
          </a:xfrm>
          <a:prstGeom prst="line">
            <a:avLst/>
          </a:prstGeom>
          <a:noFill/>
          <a:ln w="12700" cap="sq">
            <a:solidFill>
              <a:srgbClr val="0066CC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828" name="Rectangle 61"/>
          <p:cNvSpPr>
            <a:spLocks noChangeArrowheads="1"/>
          </p:cNvSpPr>
          <p:nvPr/>
        </p:nvSpPr>
        <p:spPr bwMode="auto">
          <a:xfrm>
            <a:off x="6018213" y="3956050"/>
            <a:ext cx="76200" cy="30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defTabSz="3248025"/>
            <a:r>
              <a:rPr lang="en-US" sz="200">
                <a:solidFill>
                  <a:srgbClr val="0066CC"/>
                </a:solidFill>
                <a:latin typeface="Arial" charset="0"/>
              </a:rPr>
              <a:t>GT112</a:t>
            </a:r>
          </a:p>
        </p:txBody>
      </p:sp>
      <p:sp>
        <p:nvSpPr>
          <p:cNvPr id="32829" name="Line 62"/>
          <p:cNvSpPr>
            <a:spLocks noChangeShapeType="1"/>
          </p:cNvSpPr>
          <p:nvPr/>
        </p:nvSpPr>
        <p:spPr bwMode="auto">
          <a:xfrm flipH="1" flipV="1">
            <a:off x="5283200" y="3600450"/>
            <a:ext cx="288925" cy="147638"/>
          </a:xfrm>
          <a:prstGeom prst="line">
            <a:avLst/>
          </a:prstGeom>
          <a:noFill/>
          <a:ln w="12700" cap="sq">
            <a:solidFill>
              <a:srgbClr val="0066CC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830" name="Line 63"/>
          <p:cNvSpPr>
            <a:spLocks noChangeShapeType="1"/>
          </p:cNvSpPr>
          <p:nvPr/>
        </p:nvSpPr>
        <p:spPr bwMode="auto">
          <a:xfrm flipH="1" flipV="1">
            <a:off x="4381500" y="3095625"/>
            <a:ext cx="901700" cy="504825"/>
          </a:xfrm>
          <a:prstGeom prst="line">
            <a:avLst/>
          </a:prstGeom>
          <a:noFill/>
          <a:ln w="12700" cap="sq">
            <a:solidFill>
              <a:srgbClr val="0066CC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831" name="Line 64"/>
          <p:cNvSpPr>
            <a:spLocks noChangeShapeType="1"/>
          </p:cNvSpPr>
          <p:nvPr/>
        </p:nvSpPr>
        <p:spPr bwMode="auto">
          <a:xfrm flipH="1" flipV="1">
            <a:off x="5159375" y="3629025"/>
            <a:ext cx="1350963" cy="677863"/>
          </a:xfrm>
          <a:prstGeom prst="line">
            <a:avLst/>
          </a:prstGeom>
          <a:noFill/>
          <a:ln w="12700" cap="sq">
            <a:solidFill>
              <a:srgbClr val="80808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832" name="Rectangle 65"/>
          <p:cNvSpPr>
            <a:spLocks noChangeArrowheads="1"/>
          </p:cNvSpPr>
          <p:nvPr/>
        </p:nvSpPr>
        <p:spPr bwMode="auto">
          <a:xfrm>
            <a:off x="6550025" y="4300538"/>
            <a:ext cx="76200" cy="28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defTabSz="3248025"/>
            <a:r>
              <a:rPr lang="en-US" sz="200">
                <a:solidFill>
                  <a:srgbClr val="808080"/>
                </a:solidFill>
                <a:latin typeface="Arial" charset="0"/>
              </a:rPr>
              <a:t>Mp339</a:t>
            </a:r>
          </a:p>
        </p:txBody>
      </p:sp>
      <p:sp>
        <p:nvSpPr>
          <p:cNvPr id="32833" name="Line 66"/>
          <p:cNvSpPr>
            <a:spLocks noChangeShapeType="1"/>
          </p:cNvSpPr>
          <p:nvPr/>
        </p:nvSpPr>
        <p:spPr bwMode="auto">
          <a:xfrm flipH="1" flipV="1">
            <a:off x="5159375" y="3629025"/>
            <a:ext cx="925513" cy="576263"/>
          </a:xfrm>
          <a:prstGeom prst="line">
            <a:avLst/>
          </a:prstGeom>
          <a:noFill/>
          <a:ln w="12700" cap="sq">
            <a:solidFill>
              <a:srgbClr val="0066CC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834" name="Rectangle 67"/>
          <p:cNvSpPr>
            <a:spLocks noChangeArrowheads="1"/>
          </p:cNvSpPr>
          <p:nvPr/>
        </p:nvSpPr>
        <p:spPr bwMode="auto">
          <a:xfrm>
            <a:off x="6124575" y="4195763"/>
            <a:ext cx="79375" cy="30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defTabSz="3248025"/>
            <a:r>
              <a:rPr lang="en-US" sz="200">
                <a:solidFill>
                  <a:srgbClr val="0066CC"/>
                </a:solidFill>
                <a:latin typeface="Arial" charset="0"/>
              </a:rPr>
              <a:t>GA209</a:t>
            </a:r>
          </a:p>
        </p:txBody>
      </p:sp>
      <p:sp>
        <p:nvSpPr>
          <p:cNvPr id="32835" name="Line 68"/>
          <p:cNvSpPr>
            <a:spLocks noChangeShapeType="1"/>
          </p:cNvSpPr>
          <p:nvPr/>
        </p:nvSpPr>
        <p:spPr bwMode="auto">
          <a:xfrm flipH="1" flipV="1">
            <a:off x="4381500" y="3095625"/>
            <a:ext cx="777875" cy="533400"/>
          </a:xfrm>
          <a:prstGeom prst="line">
            <a:avLst/>
          </a:prstGeom>
          <a:noFill/>
          <a:ln w="12700" cap="sq">
            <a:solidFill>
              <a:srgbClr val="80808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836" name="Line 69"/>
          <p:cNvSpPr>
            <a:spLocks noChangeShapeType="1"/>
          </p:cNvSpPr>
          <p:nvPr/>
        </p:nvSpPr>
        <p:spPr bwMode="auto">
          <a:xfrm flipH="1" flipV="1">
            <a:off x="4316413" y="3055938"/>
            <a:ext cx="65087" cy="39687"/>
          </a:xfrm>
          <a:prstGeom prst="line">
            <a:avLst/>
          </a:prstGeom>
          <a:noFill/>
          <a:ln w="12700" cap="sq">
            <a:solidFill>
              <a:srgbClr val="80808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837" name="Line 70"/>
          <p:cNvSpPr>
            <a:spLocks noChangeShapeType="1"/>
          </p:cNvSpPr>
          <p:nvPr/>
        </p:nvSpPr>
        <p:spPr bwMode="auto">
          <a:xfrm flipH="1" flipV="1">
            <a:off x="5640388" y="3992563"/>
            <a:ext cx="858837" cy="677862"/>
          </a:xfrm>
          <a:prstGeom prst="line">
            <a:avLst/>
          </a:prstGeom>
          <a:noFill/>
          <a:ln w="12700" cap="sq">
            <a:solidFill>
              <a:srgbClr val="80808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838" name="Rectangle 71"/>
          <p:cNvSpPr>
            <a:spLocks noChangeArrowheads="1"/>
          </p:cNvSpPr>
          <p:nvPr/>
        </p:nvSpPr>
        <p:spPr bwMode="auto">
          <a:xfrm>
            <a:off x="6538913" y="4572000"/>
            <a:ext cx="293687" cy="122238"/>
          </a:xfrm>
          <a:prstGeom prst="rect">
            <a:avLst/>
          </a:prstGeom>
          <a:solidFill>
            <a:srgbClr val="FF33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defTabSz="3248025"/>
            <a:r>
              <a:rPr lang="en-US" sz="800" b="1">
                <a:latin typeface="Arial" charset="0"/>
              </a:rPr>
              <a:t>M37W</a:t>
            </a:r>
          </a:p>
        </p:txBody>
      </p:sp>
      <p:sp>
        <p:nvSpPr>
          <p:cNvPr id="32839" name="Line 72"/>
          <p:cNvSpPr>
            <a:spLocks noChangeShapeType="1"/>
          </p:cNvSpPr>
          <p:nvPr/>
        </p:nvSpPr>
        <p:spPr bwMode="auto">
          <a:xfrm flipH="1" flipV="1">
            <a:off x="5640388" y="3992563"/>
            <a:ext cx="412750" cy="509587"/>
          </a:xfrm>
          <a:prstGeom prst="line">
            <a:avLst/>
          </a:prstGeom>
          <a:noFill/>
          <a:ln w="12700" cap="sq">
            <a:solidFill>
              <a:srgbClr val="80808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840" name="Rectangle 73"/>
          <p:cNvSpPr>
            <a:spLocks noChangeArrowheads="1"/>
          </p:cNvSpPr>
          <p:nvPr/>
        </p:nvSpPr>
        <p:spPr bwMode="auto">
          <a:xfrm>
            <a:off x="6092825" y="4492625"/>
            <a:ext cx="79375" cy="3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defTabSz="3248025"/>
            <a:r>
              <a:rPr lang="en-US" sz="200">
                <a:solidFill>
                  <a:srgbClr val="808080"/>
                </a:solidFill>
                <a:latin typeface="Arial" charset="0"/>
              </a:rPr>
              <a:t>D940Y</a:t>
            </a:r>
          </a:p>
        </p:txBody>
      </p:sp>
      <p:sp>
        <p:nvSpPr>
          <p:cNvPr id="32841" name="Line 74"/>
          <p:cNvSpPr>
            <a:spLocks noChangeShapeType="1"/>
          </p:cNvSpPr>
          <p:nvPr/>
        </p:nvSpPr>
        <p:spPr bwMode="auto">
          <a:xfrm flipH="1" flipV="1">
            <a:off x="4316413" y="3055938"/>
            <a:ext cx="1323975" cy="936625"/>
          </a:xfrm>
          <a:prstGeom prst="line">
            <a:avLst/>
          </a:prstGeom>
          <a:noFill/>
          <a:ln w="12700" cap="sq">
            <a:solidFill>
              <a:srgbClr val="0066CC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842" name="Line 75"/>
          <p:cNvSpPr>
            <a:spLocks noChangeShapeType="1"/>
          </p:cNvSpPr>
          <p:nvPr/>
        </p:nvSpPr>
        <p:spPr bwMode="auto">
          <a:xfrm flipH="1" flipV="1">
            <a:off x="4213225" y="2986088"/>
            <a:ext cx="103188" cy="69850"/>
          </a:xfrm>
          <a:prstGeom prst="line">
            <a:avLst/>
          </a:prstGeom>
          <a:noFill/>
          <a:ln w="12700" cap="sq">
            <a:solidFill>
              <a:srgbClr val="0066CC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843" name="Line 76"/>
          <p:cNvSpPr>
            <a:spLocks noChangeShapeType="1"/>
          </p:cNvSpPr>
          <p:nvPr/>
        </p:nvSpPr>
        <p:spPr bwMode="auto">
          <a:xfrm flipH="1" flipV="1">
            <a:off x="4095750" y="2935288"/>
            <a:ext cx="117475" cy="50800"/>
          </a:xfrm>
          <a:prstGeom prst="line">
            <a:avLst/>
          </a:prstGeom>
          <a:noFill/>
          <a:ln w="12700" cap="sq">
            <a:solidFill>
              <a:srgbClr val="80808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844" name="Line 77"/>
          <p:cNvSpPr>
            <a:spLocks noChangeShapeType="1"/>
          </p:cNvSpPr>
          <p:nvPr/>
        </p:nvSpPr>
        <p:spPr bwMode="auto">
          <a:xfrm flipH="1" flipV="1">
            <a:off x="4102100" y="2936875"/>
            <a:ext cx="1517650" cy="1258888"/>
          </a:xfrm>
          <a:prstGeom prst="line">
            <a:avLst/>
          </a:prstGeom>
          <a:noFill/>
          <a:ln w="12700" cap="sq">
            <a:solidFill>
              <a:srgbClr val="80808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845" name="Rectangle 78"/>
          <p:cNvSpPr>
            <a:spLocks noChangeArrowheads="1"/>
          </p:cNvSpPr>
          <p:nvPr/>
        </p:nvSpPr>
        <p:spPr bwMode="auto">
          <a:xfrm>
            <a:off x="5641975" y="4189413"/>
            <a:ext cx="58738" cy="30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defTabSz="3248025"/>
            <a:r>
              <a:rPr lang="en-US" sz="200">
                <a:solidFill>
                  <a:srgbClr val="808080"/>
                </a:solidFill>
                <a:latin typeface="Arial" charset="0"/>
              </a:rPr>
              <a:t>T232</a:t>
            </a:r>
          </a:p>
        </p:txBody>
      </p:sp>
      <p:sp>
        <p:nvSpPr>
          <p:cNvPr id="32846" name="Line 79"/>
          <p:cNvSpPr>
            <a:spLocks noChangeShapeType="1"/>
          </p:cNvSpPr>
          <p:nvPr/>
        </p:nvSpPr>
        <p:spPr bwMode="auto">
          <a:xfrm flipH="1" flipV="1">
            <a:off x="4138613" y="2976563"/>
            <a:ext cx="1727200" cy="1462087"/>
          </a:xfrm>
          <a:prstGeom prst="line">
            <a:avLst/>
          </a:prstGeom>
          <a:noFill/>
          <a:ln w="12700" cap="sq">
            <a:solidFill>
              <a:srgbClr val="80808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847" name="Rectangle 80"/>
          <p:cNvSpPr>
            <a:spLocks noChangeArrowheads="1"/>
          </p:cNvSpPr>
          <p:nvPr/>
        </p:nvSpPr>
        <p:spPr bwMode="auto">
          <a:xfrm>
            <a:off x="5870575" y="4430713"/>
            <a:ext cx="77788" cy="30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defTabSz="3248025"/>
            <a:r>
              <a:rPr lang="en-US" sz="200">
                <a:solidFill>
                  <a:srgbClr val="808080"/>
                </a:solidFill>
                <a:latin typeface="Arial" charset="0"/>
              </a:rPr>
              <a:t>U267Y</a:t>
            </a:r>
          </a:p>
        </p:txBody>
      </p:sp>
      <p:sp>
        <p:nvSpPr>
          <p:cNvPr id="32848" name="Line 81"/>
          <p:cNvSpPr>
            <a:spLocks noChangeShapeType="1"/>
          </p:cNvSpPr>
          <p:nvPr/>
        </p:nvSpPr>
        <p:spPr bwMode="auto">
          <a:xfrm flipH="1" flipV="1">
            <a:off x="5153025" y="3873500"/>
            <a:ext cx="500063" cy="427038"/>
          </a:xfrm>
          <a:prstGeom prst="line">
            <a:avLst/>
          </a:prstGeom>
          <a:noFill/>
          <a:ln w="12700" cap="sq">
            <a:solidFill>
              <a:srgbClr val="80808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849" name="Rectangle 82"/>
          <p:cNvSpPr>
            <a:spLocks noChangeArrowheads="1"/>
          </p:cNvSpPr>
          <p:nvPr/>
        </p:nvSpPr>
        <p:spPr bwMode="auto">
          <a:xfrm>
            <a:off x="5662613" y="4311650"/>
            <a:ext cx="71437" cy="30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defTabSz="3248025"/>
            <a:r>
              <a:rPr lang="en-US" sz="200">
                <a:solidFill>
                  <a:srgbClr val="808080"/>
                </a:solidFill>
                <a:latin typeface="Arial" charset="0"/>
              </a:rPr>
              <a:t>CI28A</a:t>
            </a:r>
          </a:p>
        </p:txBody>
      </p:sp>
      <p:sp>
        <p:nvSpPr>
          <p:cNvPr id="32850" name="Line 83"/>
          <p:cNvSpPr>
            <a:spLocks noChangeShapeType="1"/>
          </p:cNvSpPr>
          <p:nvPr/>
        </p:nvSpPr>
        <p:spPr bwMode="auto">
          <a:xfrm flipH="1" flipV="1">
            <a:off x="5153025" y="3873500"/>
            <a:ext cx="558800" cy="517525"/>
          </a:xfrm>
          <a:prstGeom prst="line">
            <a:avLst/>
          </a:prstGeom>
          <a:noFill/>
          <a:ln w="12700" cap="sq">
            <a:solidFill>
              <a:srgbClr val="0066CC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851" name="Rectangle 84"/>
          <p:cNvSpPr>
            <a:spLocks noChangeArrowheads="1"/>
          </p:cNvSpPr>
          <p:nvPr/>
        </p:nvSpPr>
        <p:spPr bwMode="auto">
          <a:xfrm>
            <a:off x="5724525" y="4379913"/>
            <a:ext cx="33338" cy="28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defTabSz="3248025"/>
            <a:r>
              <a:rPr lang="en-US" sz="200">
                <a:solidFill>
                  <a:srgbClr val="0066CC"/>
                </a:solidFill>
                <a:latin typeface="Arial" charset="0"/>
              </a:rPr>
              <a:t>B2</a:t>
            </a:r>
          </a:p>
        </p:txBody>
      </p:sp>
      <p:sp>
        <p:nvSpPr>
          <p:cNvPr id="32852" name="Line 85"/>
          <p:cNvSpPr>
            <a:spLocks noChangeShapeType="1"/>
          </p:cNvSpPr>
          <p:nvPr/>
        </p:nvSpPr>
        <p:spPr bwMode="auto">
          <a:xfrm flipH="1" flipV="1">
            <a:off x="4144963" y="2979738"/>
            <a:ext cx="1008062" cy="893762"/>
          </a:xfrm>
          <a:prstGeom prst="line">
            <a:avLst/>
          </a:prstGeom>
          <a:noFill/>
          <a:ln w="12700" cap="sq">
            <a:solidFill>
              <a:srgbClr val="0066CC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853" name="Line 86"/>
          <p:cNvSpPr>
            <a:spLocks noChangeShapeType="1"/>
          </p:cNvSpPr>
          <p:nvPr/>
        </p:nvSpPr>
        <p:spPr bwMode="auto">
          <a:xfrm flipH="1" flipV="1">
            <a:off x="4151313" y="2986088"/>
            <a:ext cx="1654175" cy="1541462"/>
          </a:xfrm>
          <a:prstGeom prst="line">
            <a:avLst/>
          </a:prstGeom>
          <a:noFill/>
          <a:ln w="12700" cap="sq">
            <a:solidFill>
              <a:srgbClr val="80808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854" name="Rectangle 87"/>
          <p:cNvSpPr>
            <a:spLocks noChangeArrowheads="1"/>
          </p:cNvSpPr>
          <p:nvPr/>
        </p:nvSpPr>
        <p:spPr bwMode="auto">
          <a:xfrm>
            <a:off x="5807075" y="4538663"/>
            <a:ext cx="90488" cy="3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defTabSz="3248025"/>
            <a:r>
              <a:rPr lang="en-US" sz="200">
                <a:solidFill>
                  <a:srgbClr val="808080"/>
                </a:solidFill>
                <a:latin typeface="Arial" charset="0"/>
              </a:rPr>
              <a:t>F2834T</a:t>
            </a:r>
          </a:p>
        </p:txBody>
      </p:sp>
      <p:sp>
        <p:nvSpPr>
          <p:cNvPr id="32855" name="Line 88"/>
          <p:cNvSpPr>
            <a:spLocks noChangeShapeType="1"/>
          </p:cNvSpPr>
          <p:nvPr/>
        </p:nvSpPr>
        <p:spPr bwMode="auto">
          <a:xfrm flipH="1" flipV="1">
            <a:off x="4159250" y="2995613"/>
            <a:ext cx="1549400" cy="1501775"/>
          </a:xfrm>
          <a:prstGeom prst="line">
            <a:avLst/>
          </a:prstGeom>
          <a:noFill/>
          <a:ln w="12700" cap="sq">
            <a:solidFill>
              <a:srgbClr val="80808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856" name="Rectangle 89"/>
          <p:cNvSpPr>
            <a:spLocks noChangeArrowheads="1"/>
          </p:cNvSpPr>
          <p:nvPr/>
        </p:nvSpPr>
        <p:spPr bwMode="auto">
          <a:xfrm>
            <a:off x="5708650" y="4475163"/>
            <a:ext cx="88900" cy="30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defTabSz="3248025"/>
            <a:r>
              <a:rPr lang="en-US" sz="200">
                <a:solidFill>
                  <a:srgbClr val="808080"/>
                </a:solidFill>
                <a:latin typeface="Arial" charset="0"/>
              </a:rPr>
              <a:t>Mo24W</a:t>
            </a:r>
          </a:p>
        </p:txBody>
      </p:sp>
      <p:sp>
        <p:nvSpPr>
          <p:cNvPr id="32857" name="Line 90"/>
          <p:cNvSpPr>
            <a:spLocks noChangeShapeType="1"/>
          </p:cNvSpPr>
          <p:nvPr/>
        </p:nvSpPr>
        <p:spPr bwMode="auto">
          <a:xfrm flipH="1" flipV="1">
            <a:off x="4197350" y="3043238"/>
            <a:ext cx="1397000" cy="1404937"/>
          </a:xfrm>
          <a:prstGeom prst="line">
            <a:avLst/>
          </a:prstGeom>
          <a:noFill/>
          <a:ln w="12700" cap="sq">
            <a:solidFill>
              <a:srgbClr val="0066CC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858" name="Rectangle 91"/>
          <p:cNvSpPr>
            <a:spLocks noChangeArrowheads="1"/>
          </p:cNvSpPr>
          <p:nvPr/>
        </p:nvSpPr>
        <p:spPr bwMode="auto">
          <a:xfrm>
            <a:off x="5553075" y="4454525"/>
            <a:ext cx="95250" cy="30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defTabSz="3248025"/>
            <a:r>
              <a:rPr lang="en-US" sz="200">
                <a:solidFill>
                  <a:srgbClr val="0066CC"/>
                </a:solidFill>
                <a:latin typeface="Arial" charset="0"/>
              </a:rPr>
              <a:t>MS1334</a:t>
            </a:r>
          </a:p>
        </p:txBody>
      </p:sp>
      <p:sp>
        <p:nvSpPr>
          <p:cNvPr id="32859" name="Line 92"/>
          <p:cNvSpPr>
            <a:spLocks noChangeShapeType="1"/>
          </p:cNvSpPr>
          <p:nvPr/>
        </p:nvSpPr>
        <p:spPr bwMode="auto">
          <a:xfrm flipH="1" flipV="1">
            <a:off x="4548188" y="3438525"/>
            <a:ext cx="1069975" cy="1092200"/>
          </a:xfrm>
          <a:prstGeom prst="line">
            <a:avLst/>
          </a:prstGeom>
          <a:noFill/>
          <a:ln w="12700" cap="sq">
            <a:solidFill>
              <a:srgbClr val="CC3399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860" name="Rectangle 93"/>
          <p:cNvSpPr>
            <a:spLocks noChangeArrowheads="1"/>
          </p:cNvSpPr>
          <p:nvPr/>
        </p:nvSpPr>
        <p:spPr bwMode="auto">
          <a:xfrm>
            <a:off x="5600700" y="4538663"/>
            <a:ext cx="71438" cy="3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defTabSz="3248025"/>
            <a:r>
              <a:rPr lang="en-US" sz="200">
                <a:solidFill>
                  <a:srgbClr val="CC3399"/>
                </a:solidFill>
                <a:latin typeface="Arial" charset="0"/>
              </a:rPr>
              <a:t>IDS28</a:t>
            </a:r>
          </a:p>
        </p:txBody>
      </p:sp>
      <p:sp>
        <p:nvSpPr>
          <p:cNvPr id="32861" name="Line 94"/>
          <p:cNvSpPr>
            <a:spLocks noChangeShapeType="1"/>
          </p:cNvSpPr>
          <p:nvPr/>
        </p:nvSpPr>
        <p:spPr bwMode="auto">
          <a:xfrm flipH="1" flipV="1">
            <a:off x="4694238" y="3613150"/>
            <a:ext cx="1150937" cy="1227138"/>
          </a:xfrm>
          <a:prstGeom prst="line">
            <a:avLst/>
          </a:prstGeom>
          <a:noFill/>
          <a:ln w="12700" cap="sq">
            <a:solidFill>
              <a:srgbClr val="CC3399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862" name="Rectangle 95"/>
          <p:cNvSpPr>
            <a:spLocks noChangeArrowheads="1"/>
          </p:cNvSpPr>
          <p:nvPr/>
        </p:nvSpPr>
        <p:spPr bwMode="auto">
          <a:xfrm>
            <a:off x="5846763" y="4851400"/>
            <a:ext cx="44450" cy="3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defTabSz="3248025"/>
            <a:r>
              <a:rPr lang="en-US" sz="200">
                <a:solidFill>
                  <a:srgbClr val="CC3399"/>
                </a:solidFill>
                <a:latin typeface="Arial" charset="0"/>
              </a:rPr>
              <a:t>I-29</a:t>
            </a:r>
          </a:p>
        </p:txBody>
      </p:sp>
      <p:sp>
        <p:nvSpPr>
          <p:cNvPr id="32863" name="Line 96"/>
          <p:cNvSpPr>
            <a:spLocks noChangeShapeType="1"/>
          </p:cNvSpPr>
          <p:nvPr/>
        </p:nvSpPr>
        <p:spPr bwMode="auto">
          <a:xfrm flipH="1" flipV="1">
            <a:off x="5133975" y="4132263"/>
            <a:ext cx="425450" cy="476250"/>
          </a:xfrm>
          <a:prstGeom prst="line">
            <a:avLst/>
          </a:prstGeom>
          <a:noFill/>
          <a:ln w="12700" cap="sq">
            <a:solidFill>
              <a:srgbClr val="CC3399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864" name="Rectangle 97"/>
          <p:cNvSpPr>
            <a:spLocks noChangeArrowheads="1"/>
          </p:cNvSpPr>
          <p:nvPr/>
        </p:nvSpPr>
        <p:spPr bwMode="auto">
          <a:xfrm>
            <a:off x="5556250" y="4621213"/>
            <a:ext cx="63500" cy="30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defTabSz="3248025"/>
            <a:r>
              <a:rPr lang="en-US" sz="200">
                <a:solidFill>
                  <a:srgbClr val="CC3399"/>
                </a:solidFill>
                <a:latin typeface="Arial" charset="0"/>
              </a:rPr>
              <a:t>SA24</a:t>
            </a:r>
          </a:p>
        </p:txBody>
      </p:sp>
      <p:sp>
        <p:nvSpPr>
          <p:cNvPr id="32865" name="Line 98"/>
          <p:cNvSpPr>
            <a:spLocks noChangeShapeType="1"/>
          </p:cNvSpPr>
          <p:nvPr/>
        </p:nvSpPr>
        <p:spPr bwMode="auto">
          <a:xfrm flipH="1" flipV="1">
            <a:off x="5137150" y="4132263"/>
            <a:ext cx="554038" cy="698500"/>
          </a:xfrm>
          <a:prstGeom prst="line">
            <a:avLst/>
          </a:prstGeom>
          <a:noFill/>
          <a:ln w="12700" cap="sq">
            <a:solidFill>
              <a:srgbClr val="CC3399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866" name="Rectangle 99"/>
          <p:cNvSpPr>
            <a:spLocks noChangeArrowheads="1"/>
          </p:cNvSpPr>
          <p:nvPr/>
        </p:nvSpPr>
        <p:spPr bwMode="auto">
          <a:xfrm>
            <a:off x="5662613" y="4830763"/>
            <a:ext cx="57150" cy="30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defTabSz="3248025"/>
            <a:r>
              <a:rPr lang="en-US" sz="200">
                <a:solidFill>
                  <a:srgbClr val="CC3399"/>
                </a:solidFill>
                <a:latin typeface="Arial" charset="0"/>
              </a:rPr>
              <a:t>4722</a:t>
            </a:r>
          </a:p>
        </p:txBody>
      </p:sp>
      <p:sp>
        <p:nvSpPr>
          <p:cNvPr id="32867" name="Line 100"/>
          <p:cNvSpPr>
            <a:spLocks noChangeShapeType="1"/>
          </p:cNvSpPr>
          <p:nvPr/>
        </p:nvSpPr>
        <p:spPr bwMode="auto">
          <a:xfrm flipH="1" flipV="1">
            <a:off x="4956175" y="3932238"/>
            <a:ext cx="180975" cy="200025"/>
          </a:xfrm>
          <a:prstGeom prst="line">
            <a:avLst/>
          </a:prstGeom>
          <a:noFill/>
          <a:ln w="12700" cap="sq">
            <a:solidFill>
              <a:srgbClr val="CC3399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868" name="Line 101"/>
          <p:cNvSpPr>
            <a:spLocks noChangeShapeType="1"/>
          </p:cNvSpPr>
          <p:nvPr/>
        </p:nvSpPr>
        <p:spPr bwMode="auto">
          <a:xfrm flipH="1" flipV="1">
            <a:off x="5146675" y="4192588"/>
            <a:ext cx="260350" cy="325437"/>
          </a:xfrm>
          <a:prstGeom prst="line">
            <a:avLst/>
          </a:prstGeom>
          <a:noFill/>
          <a:ln w="12700" cap="sq">
            <a:solidFill>
              <a:srgbClr val="CC3399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869" name="Rectangle 102"/>
          <p:cNvSpPr>
            <a:spLocks noChangeArrowheads="1"/>
          </p:cNvSpPr>
          <p:nvPr/>
        </p:nvSpPr>
        <p:spPr bwMode="auto">
          <a:xfrm>
            <a:off x="5411788" y="4521200"/>
            <a:ext cx="66675" cy="30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defTabSz="3248025"/>
            <a:r>
              <a:rPr lang="en-US" sz="200">
                <a:solidFill>
                  <a:srgbClr val="CC3399"/>
                </a:solidFill>
                <a:latin typeface="Arial" charset="0"/>
              </a:rPr>
              <a:t>SG18</a:t>
            </a:r>
          </a:p>
        </p:txBody>
      </p:sp>
      <p:sp>
        <p:nvSpPr>
          <p:cNvPr id="32870" name="Line 103"/>
          <p:cNvSpPr>
            <a:spLocks noChangeShapeType="1"/>
          </p:cNvSpPr>
          <p:nvPr/>
        </p:nvSpPr>
        <p:spPr bwMode="auto">
          <a:xfrm flipH="1" flipV="1">
            <a:off x="5146675" y="4192588"/>
            <a:ext cx="239713" cy="325437"/>
          </a:xfrm>
          <a:prstGeom prst="line">
            <a:avLst/>
          </a:prstGeom>
          <a:noFill/>
          <a:ln w="12700" cap="sq">
            <a:solidFill>
              <a:srgbClr val="CC3399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871" name="Rectangle 104"/>
          <p:cNvSpPr>
            <a:spLocks noChangeArrowheads="1"/>
          </p:cNvSpPr>
          <p:nvPr/>
        </p:nvSpPr>
        <p:spPr bwMode="auto">
          <a:xfrm>
            <a:off x="5307013" y="4521200"/>
            <a:ext cx="88900" cy="30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defTabSz="3248025"/>
            <a:r>
              <a:rPr lang="en-US" sz="200">
                <a:solidFill>
                  <a:srgbClr val="CC3399"/>
                </a:solidFill>
                <a:latin typeface="Arial" charset="0"/>
              </a:rPr>
              <a:t>Sg1533</a:t>
            </a:r>
          </a:p>
        </p:txBody>
      </p:sp>
      <p:sp>
        <p:nvSpPr>
          <p:cNvPr id="32872" name="Line 105"/>
          <p:cNvSpPr>
            <a:spLocks noChangeShapeType="1"/>
          </p:cNvSpPr>
          <p:nvPr/>
        </p:nvSpPr>
        <p:spPr bwMode="auto">
          <a:xfrm flipH="1" flipV="1">
            <a:off x="5053013" y="4062413"/>
            <a:ext cx="96837" cy="130175"/>
          </a:xfrm>
          <a:prstGeom prst="line">
            <a:avLst/>
          </a:prstGeom>
          <a:noFill/>
          <a:ln w="12700" cap="sq">
            <a:solidFill>
              <a:srgbClr val="CC3399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873" name="Line 106"/>
          <p:cNvSpPr>
            <a:spLocks noChangeShapeType="1"/>
          </p:cNvSpPr>
          <p:nvPr/>
        </p:nvSpPr>
        <p:spPr bwMode="auto">
          <a:xfrm flipH="1" flipV="1">
            <a:off x="5203825" y="4313238"/>
            <a:ext cx="207963" cy="277812"/>
          </a:xfrm>
          <a:prstGeom prst="line">
            <a:avLst/>
          </a:prstGeom>
          <a:noFill/>
          <a:ln w="12700" cap="sq">
            <a:solidFill>
              <a:srgbClr val="CC3399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874" name="Rectangle 107"/>
          <p:cNvSpPr>
            <a:spLocks noChangeArrowheads="1"/>
          </p:cNvSpPr>
          <p:nvPr/>
        </p:nvSpPr>
        <p:spPr bwMode="auto">
          <a:xfrm>
            <a:off x="5411788" y="4587875"/>
            <a:ext cx="312737" cy="122238"/>
          </a:xfrm>
          <a:prstGeom prst="rect">
            <a:avLst/>
          </a:prstGeom>
          <a:solidFill>
            <a:srgbClr val="FF33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defTabSz="3248025"/>
            <a:r>
              <a:rPr lang="en-US" sz="800" b="1">
                <a:latin typeface="Arial" charset="0"/>
              </a:rPr>
              <a:t>HP301</a:t>
            </a:r>
          </a:p>
        </p:txBody>
      </p:sp>
      <p:sp>
        <p:nvSpPr>
          <p:cNvPr id="32875" name="Line 108"/>
          <p:cNvSpPr>
            <a:spLocks noChangeShapeType="1"/>
          </p:cNvSpPr>
          <p:nvPr/>
        </p:nvSpPr>
        <p:spPr bwMode="auto">
          <a:xfrm flipH="1" flipV="1">
            <a:off x="5256213" y="4394200"/>
            <a:ext cx="150812" cy="219075"/>
          </a:xfrm>
          <a:prstGeom prst="line">
            <a:avLst/>
          </a:prstGeom>
          <a:noFill/>
          <a:ln w="12700" cap="sq">
            <a:solidFill>
              <a:srgbClr val="CC3399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876" name="Rectangle 109"/>
          <p:cNvSpPr>
            <a:spLocks noChangeArrowheads="1"/>
          </p:cNvSpPr>
          <p:nvPr/>
        </p:nvSpPr>
        <p:spPr bwMode="auto">
          <a:xfrm>
            <a:off x="5387975" y="4627563"/>
            <a:ext cx="71438" cy="30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defTabSz="3248025"/>
            <a:r>
              <a:rPr lang="en-US" sz="200">
                <a:solidFill>
                  <a:srgbClr val="CC3399"/>
                </a:solidFill>
                <a:latin typeface="Arial" charset="0"/>
              </a:rPr>
              <a:t>IDS91</a:t>
            </a:r>
          </a:p>
        </p:txBody>
      </p:sp>
      <p:sp>
        <p:nvSpPr>
          <p:cNvPr id="32877" name="Line 110"/>
          <p:cNvSpPr>
            <a:spLocks noChangeShapeType="1"/>
          </p:cNvSpPr>
          <p:nvPr/>
        </p:nvSpPr>
        <p:spPr bwMode="auto">
          <a:xfrm flipH="1" flipV="1">
            <a:off x="5256213" y="4394200"/>
            <a:ext cx="125412" cy="209550"/>
          </a:xfrm>
          <a:prstGeom prst="line">
            <a:avLst/>
          </a:prstGeom>
          <a:noFill/>
          <a:ln w="12700" cap="sq">
            <a:solidFill>
              <a:srgbClr val="CC3399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878" name="Rectangle 111"/>
          <p:cNvSpPr>
            <a:spLocks noChangeArrowheads="1"/>
          </p:cNvSpPr>
          <p:nvPr/>
        </p:nvSpPr>
        <p:spPr bwMode="auto">
          <a:xfrm>
            <a:off x="5329238" y="4603750"/>
            <a:ext cx="71437" cy="30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defTabSz="3248025"/>
            <a:r>
              <a:rPr lang="en-US" sz="200">
                <a:solidFill>
                  <a:srgbClr val="CC3399"/>
                </a:solidFill>
                <a:latin typeface="Arial" charset="0"/>
              </a:rPr>
              <a:t>IDS69</a:t>
            </a:r>
          </a:p>
        </p:txBody>
      </p:sp>
      <p:sp>
        <p:nvSpPr>
          <p:cNvPr id="32879" name="Line 112"/>
          <p:cNvSpPr>
            <a:spLocks noChangeShapeType="1"/>
          </p:cNvSpPr>
          <p:nvPr/>
        </p:nvSpPr>
        <p:spPr bwMode="auto">
          <a:xfrm flipH="1" flipV="1">
            <a:off x="5207000" y="4313238"/>
            <a:ext cx="53975" cy="80962"/>
          </a:xfrm>
          <a:prstGeom prst="line">
            <a:avLst/>
          </a:prstGeom>
          <a:noFill/>
          <a:ln w="12700" cap="sq">
            <a:solidFill>
              <a:srgbClr val="CC3399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880" name="Line 113"/>
          <p:cNvSpPr>
            <a:spLocks noChangeShapeType="1"/>
          </p:cNvSpPr>
          <p:nvPr/>
        </p:nvSpPr>
        <p:spPr bwMode="auto">
          <a:xfrm flipH="1" flipV="1">
            <a:off x="5048250" y="4062413"/>
            <a:ext cx="155575" cy="250825"/>
          </a:xfrm>
          <a:prstGeom prst="line">
            <a:avLst/>
          </a:prstGeom>
          <a:noFill/>
          <a:ln w="12700" cap="sq">
            <a:solidFill>
              <a:srgbClr val="CC3399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881" name="Line 114"/>
          <p:cNvSpPr>
            <a:spLocks noChangeShapeType="1"/>
          </p:cNvSpPr>
          <p:nvPr/>
        </p:nvSpPr>
        <p:spPr bwMode="auto">
          <a:xfrm flipH="1" flipV="1">
            <a:off x="4951413" y="3933825"/>
            <a:ext cx="96837" cy="131763"/>
          </a:xfrm>
          <a:prstGeom prst="line">
            <a:avLst/>
          </a:prstGeom>
          <a:noFill/>
          <a:ln w="12700" cap="sq">
            <a:solidFill>
              <a:srgbClr val="CC3399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882" name="Line 115"/>
          <p:cNvSpPr>
            <a:spLocks noChangeShapeType="1"/>
          </p:cNvSpPr>
          <p:nvPr/>
        </p:nvSpPr>
        <p:spPr bwMode="auto">
          <a:xfrm flipH="1" flipV="1">
            <a:off x="4695825" y="3613150"/>
            <a:ext cx="260350" cy="319088"/>
          </a:xfrm>
          <a:prstGeom prst="line">
            <a:avLst/>
          </a:prstGeom>
          <a:noFill/>
          <a:ln w="12700" cap="sq">
            <a:solidFill>
              <a:srgbClr val="CC3399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883" name="Line 116"/>
          <p:cNvSpPr>
            <a:spLocks noChangeShapeType="1"/>
          </p:cNvSpPr>
          <p:nvPr/>
        </p:nvSpPr>
        <p:spPr bwMode="auto">
          <a:xfrm flipH="1" flipV="1">
            <a:off x="4548188" y="3438525"/>
            <a:ext cx="147637" cy="174625"/>
          </a:xfrm>
          <a:prstGeom prst="line">
            <a:avLst/>
          </a:prstGeom>
          <a:noFill/>
          <a:ln w="12700" cap="sq">
            <a:solidFill>
              <a:srgbClr val="CC3399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884" name="Line 117"/>
          <p:cNvSpPr>
            <a:spLocks noChangeShapeType="1"/>
          </p:cNvSpPr>
          <p:nvPr/>
        </p:nvSpPr>
        <p:spPr bwMode="auto">
          <a:xfrm flipH="1" flipV="1">
            <a:off x="4197350" y="3043238"/>
            <a:ext cx="350838" cy="395287"/>
          </a:xfrm>
          <a:prstGeom prst="line">
            <a:avLst/>
          </a:prstGeom>
          <a:noFill/>
          <a:ln w="12700" cap="sq">
            <a:solidFill>
              <a:srgbClr val="CC3399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885" name="Line 118"/>
          <p:cNvSpPr>
            <a:spLocks noChangeShapeType="1"/>
          </p:cNvSpPr>
          <p:nvPr/>
        </p:nvSpPr>
        <p:spPr bwMode="auto">
          <a:xfrm flipH="1" flipV="1">
            <a:off x="4176713" y="3022600"/>
            <a:ext cx="20637" cy="20638"/>
          </a:xfrm>
          <a:prstGeom prst="line">
            <a:avLst/>
          </a:prstGeom>
          <a:noFill/>
          <a:ln w="12700" cap="sq">
            <a:solidFill>
              <a:srgbClr val="80808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886" name="Line 119"/>
          <p:cNvSpPr>
            <a:spLocks noChangeShapeType="1"/>
          </p:cNvSpPr>
          <p:nvPr/>
        </p:nvSpPr>
        <p:spPr bwMode="auto">
          <a:xfrm flipH="1" flipV="1">
            <a:off x="4448175" y="3405188"/>
            <a:ext cx="1052513" cy="1435100"/>
          </a:xfrm>
          <a:prstGeom prst="line">
            <a:avLst/>
          </a:prstGeom>
          <a:noFill/>
          <a:ln w="12700" cap="sq">
            <a:solidFill>
              <a:srgbClr val="80808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887" name="Rectangle 120"/>
          <p:cNvSpPr>
            <a:spLocks noChangeArrowheads="1"/>
          </p:cNvSpPr>
          <p:nvPr/>
        </p:nvSpPr>
        <p:spPr bwMode="auto">
          <a:xfrm>
            <a:off x="5494338" y="4851400"/>
            <a:ext cx="28575" cy="3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defTabSz="3248025"/>
            <a:r>
              <a:rPr lang="en-US" sz="200">
                <a:solidFill>
                  <a:srgbClr val="808080"/>
                </a:solidFill>
                <a:latin typeface="Arial" charset="0"/>
              </a:rPr>
              <a:t>F6</a:t>
            </a:r>
          </a:p>
        </p:txBody>
      </p:sp>
      <p:sp>
        <p:nvSpPr>
          <p:cNvPr id="32888" name="Line 121"/>
          <p:cNvSpPr>
            <a:spLocks noChangeShapeType="1"/>
          </p:cNvSpPr>
          <p:nvPr/>
        </p:nvSpPr>
        <p:spPr bwMode="auto">
          <a:xfrm flipH="1" flipV="1">
            <a:off x="4448175" y="3405188"/>
            <a:ext cx="938213" cy="1365250"/>
          </a:xfrm>
          <a:prstGeom prst="line">
            <a:avLst/>
          </a:prstGeom>
          <a:noFill/>
          <a:ln w="12700" cap="sq">
            <a:solidFill>
              <a:srgbClr val="80808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889" name="Rectangle 122"/>
          <p:cNvSpPr>
            <a:spLocks noChangeArrowheads="1"/>
          </p:cNvSpPr>
          <p:nvPr/>
        </p:nvSpPr>
        <p:spPr bwMode="auto">
          <a:xfrm>
            <a:off x="5368925" y="4787900"/>
            <a:ext cx="44450" cy="30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defTabSz="3248025"/>
            <a:r>
              <a:rPr lang="en-US" sz="200">
                <a:solidFill>
                  <a:srgbClr val="808080"/>
                </a:solidFill>
                <a:latin typeface="Arial" charset="0"/>
              </a:rPr>
              <a:t>F44</a:t>
            </a:r>
          </a:p>
        </p:txBody>
      </p:sp>
      <p:sp>
        <p:nvSpPr>
          <p:cNvPr id="32890" name="Line 123"/>
          <p:cNvSpPr>
            <a:spLocks noChangeShapeType="1"/>
          </p:cNvSpPr>
          <p:nvPr/>
        </p:nvSpPr>
        <p:spPr bwMode="auto">
          <a:xfrm flipH="1" flipV="1">
            <a:off x="4176713" y="3022600"/>
            <a:ext cx="271462" cy="382588"/>
          </a:xfrm>
          <a:prstGeom prst="line">
            <a:avLst/>
          </a:prstGeom>
          <a:noFill/>
          <a:ln w="12700" cap="sq">
            <a:solidFill>
              <a:srgbClr val="80808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891" name="Line 124"/>
          <p:cNvSpPr>
            <a:spLocks noChangeShapeType="1"/>
          </p:cNvSpPr>
          <p:nvPr/>
        </p:nvSpPr>
        <p:spPr bwMode="auto">
          <a:xfrm flipH="1" flipV="1">
            <a:off x="4170363" y="3011488"/>
            <a:ext cx="6350" cy="11112"/>
          </a:xfrm>
          <a:prstGeom prst="line">
            <a:avLst/>
          </a:prstGeom>
          <a:noFill/>
          <a:ln w="12700" cap="sq">
            <a:solidFill>
              <a:srgbClr val="80808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892" name="Line 125"/>
          <p:cNvSpPr>
            <a:spLocks noChangeShapeType="1"/>
          </p:cNvSpPr>
          <p:nvPr/>
        </p:nvSpPr>
        <p:spPr bwMode="auto">
          <a:xfrm flipH="1" flipV="1">
            <a:off x="4289425" y="3209925"/>
            <a:ext cx="1471613" cy="2225675"/>
          </a:xfrm>
          <a:prstGeom prst="line">
            <a:avLst/>
          </a:prstGeom>
          <a:noFill/>
          <a:ln w="12700" cap="sq">
            <a:solidFill>
              <a:srgbClr val="80808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893" name="Rectangle 126"/>
          <p:cNvSpPr>
            <a:spLocks noChangeArrowheads="1"/>
          </p:cNvSpPr>
          <p:nvPr/>
        </p:nvSpPr>
        <p:spPr bwMode="auto">
          <a:xfrm>
            <a:off x="5724525" y="5437188"/>
            <a:ext cx="77788" cy="28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defTabSz="3248025"/>
            <a:r>
              <a:rPr lang="en-US" sz="200">
                <a:solidFill>
                  <a:srgbClr val="808080"/>
                </a:solidFill>
                <a:latin typeface="Arial" charset="0"/>
              </a:rPr>
              <a:t>Ab28A</a:t>
            </a:r>
          </a:p>
        </p:txBody>
      </p:sp>
      <p:sp>
        <p:nvSpPr>
          <p:cNvPr id="32894" name="Line 127"/>
          <p:cNvSpPr>
            <a:spLocks noChangeShapeType="1"/>
          </p:cNvSpPr>
          <p:nvPr/>
        </p:nvSpPr>
        <p:spPr bwMode="auto">
          <a:xfrm flipH="1" flipV="1">
            <a:off x="4410075" y="3409950"/>
            <a:ext cx="998538" cy="1603375"/>
          </a:xfrm>
          <a:prstGeom prst="line">
            <a:avLst/>
          </a:prstGeom>
          <a:noFill/>
          <a:ln w="12700" cap="sq">
            <a:solidFill>
              <a:srgbClr val="777777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895" name="Rectangle 128"/>
          <p:cNvSpPr>
            <a:spLocks noChangeArrowheads="1"/>
          </p:cNvSpPr>
          <p:nvPr/>
        </p:nvSpPr>
        <p:spPr bwMode="auto">
          <a:xfrm>
            <a:off x="5346700" y="5018088"/>
            <a:ext cx="98425" cy="28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defTabSz="3248025"/>
            <a:r>
              <a:rPr lang="en-US" sz="200">
                <a:solidFill>
                  <a:srgbClr val="777777"/>
                </a:solidFill>
                <a:latin typeface="Arial" charset="0"/>
              </a:rPr>
              <a:t>CML328</a:t>
            </a:r>
          </a:p>
        </p:txBody>
      </p:sp>
      <p:sp>
        <p:nvSpPr>
          <p:cNvPr id="32896" name="Line 129"/>
          <p:cNvSpPr>
            <a:spLocks noChangeShapeType="1"/>
          </p:cNvSpPr>
          <p:nvPr/>
        </p:nvSpPr>
        <p:spPr bwMode="auto">
          <a:xfrm flipH="1" flipV="1">
            <a:off x="4410075" y="3409950"/>
            <a:ext cx="890588" cy="1530350"/>
          </a:xfrm>
          <a:prstGeom prst="line">
            <a:avLst/>
          </a:prstGeom>
          <a:noFill/>
          <a:ln w="12700" cap="sq">
            <a:solidFill>
              <a:srgbClr val="80808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897" name="Rectangle 130"/>
          <p:cNvSpPr>
            <a:spLocks noChangeArrowheads="1"/>
          </p:cNvSpPr>
          <p:nvPr/>
        </p:nvSpPr>
        <p:spPr bwMode="auto">
          <a:xfrm>
            <a:off x="5265738" y="4956175"/>
            <a:ext cx="76200" cy="30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defTabSz="3248025"/>
            <a:r>
              <a:rPr lang="en-US" sz="200">
                <a:solidFill>
                  <a:srgbClr val="808080"/>
                </a:solidFill>
                <a:latin typeface="Arial" charset="0"/>
              </a:rPr>
              <a:t>Oh603</a:t>
            </a:r>
          </a:p>
        </p:txBody>
      </p:sp>
      <p:sp>
        <p:nvSpPr>
          <p:cNvPr id="32898" name="Line 131"/>
          <p:cNvSpPr>
            <a:spLocks noChangeShapeType="1"/>
          </p:cNvSpPr>
          <p:nvPr/>
        </p:nvSpPr>
        <p:spPr bwMode="auto">
          <a:xfrm flipH="1" flipV="1">
            <a:off x="4289425" y="3209925"/>
            <a:ext cx="120650" cy="200025"/>
          </a:xfrm>
          <a:prstGeom prst="line">
            <a:avLst/>
          </a:prstGeom>
          <a:noFill/>
          <a:ln w="12700" cap="sq">
            <a:solidFill>
              <a:srgbClr val="80808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899" name="Line 132"/>
          <p:cNvSpPr>
            <a:spLocks noChangeShapeType="1"/>
          </p:cNvSpPr>
          <p:nvPr/>
        </p:nvSpPr>
        <p:spPr bwMode="auto">
          <a:xfrm flipH="1" flipV="1">
            <a:off x="4183063" y="3041650"/>
            <a:ext cx="106362" cy="168275"/>
          </a:xfrm>
          <a:prstGeom prst="line">
            <a:avLst/>
          </a:prstGeom>
          <a:noFill/>
          <a:ln w="12700" cap="sq">
            <a:solidFill>
              <a:srgbClr val="80808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900" name="Line 133"/>
          <p:cNvSpPr>
            <a:spLocks noChangeShapeType="1"/>
          </p:cNvSpPr>
          <p:nvPr/>
        </p:nvSpPr>
        <p:spPr bwMode="auto">
          <a:xfrm flipH="1" flipV="1">
            <a:off x="4191000" y="3063875"/>
            <a:ext cx="1220788" cy="2201863"/>
          </a:xfrm>
          <a:prstGeom prst="line">
            <a:avLst/>
          </a:prstGeom>
          <a:noFill/>
          <a:ln w="12700" cap="sq">
            <a:solidFill>
              <a:srgbClr val="80808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901" name="Rectangle 134"/>
          <p:cNvSpPr>
            <a:spLocks noChangeArrowheads="1"/>
          </p:cNvSpPr>
          <p:nvPr/>
        </p:nvSpPr>
        <p:spPr bwMode="auto">
          <a:xfrm>
            <a:off x="5368925" y="5268913"/>
            <a:ext cx="80963" cy="30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defTabSz="3248025"/>
            <a:r>
              <a:rPr lang="en-US" sz="200">
                <a:solidFill>
                  <a:srgbClr val="808080"/>
                </a:solidFill>
                <a:latin typeface="Arial" charset="0"/>
              </a:rPr>
              <a:t>A441-5</a:t>
            </a:r>
          </a:p>
        </p:txBody>
      </p:sp>
      <p:sp>
        <p:nvSpPr>
          <p:cNvPr id="32902" name="Line 135"/>
          <p:cNvSpPr>
            <a:spLocks noChangeShapeType="1"/>
          </p:cNvSpPr>
          <p:nvPr/>
        </p:nvSpPr>
        <p:spPr bwMode="auto">
          <a:xfrm flipH="1" flipV="1">
            <a:off x="4191000" y="3070225"/>
            <a:ext cx="1057275" cy="2033588"/>
          </a:xfrm>
          <a:prstGeom prst="line">
            <a:avLst/>
          </a:prstGeom>
          <a:noFill/>
          <a:ln w="12700" cap="sq">
            <a:solidFill>
              <a:srgbClr val="777777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903" name="Rectangle 136"/>
          <p:cNvSpPr>
            <a:spLocks noChangeArrowheads="1"/>
          </p:cNvSpPr>
          <p:nvPr/>
        </p:nvSpPr>
        <p:spPr bwMode="auto">
          <a:xfrm>
            <a:off x="5202238" y="5124450"/>
            <a:ext cx="96837" cy="28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defTabSz="3248025"/>
            <a:r>
              <a:rPr lang="en-US" sz="200">
                <a:solidFill>
                  <a:srgbClr val="777777"/>
                </a:solidFill>
                <a:latin typeface="Arial" charset="0"/>
              </a:rPr>
              <a:t>CML323</a:t>
            </a:r>
          </a:p>
        </p:txBody>
      </p:sp>
      <p:sp>
        <p:nvSpPr>
          <p:cNvPr id="32904" name="Line 137"/>
          <p:cNvSpPr>
            <a:spLocks noChangeShapeType="1"/>
          </p:cNvSpPr>
          <p:nvPr/>
        </p:nvSpPr>
        <p:spPr bwMode="auto">
          <a:xfrm flipH="1" flipV="1">
            <a:off x="4289425" y="3316288"/>
            <a:ext cx="957263" cy="1939925"/>
          </a:xfrm>
          <a:prstGeom prst="line">
            <a:avLst/>
          </a:prstGeom>
          <a:noFill/>
          <a:ln w="12700" cap="sq">
            <a:solidFill>
              <a:srgbClr val="80808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905" name="Rectangle 138"/>
          <p:cNvSpPr>
            <a:spLocks noChangeArrowheads="1"/>
          </p:cNvSpPr>
          <p:nvPr/>
        </p:nvSpPr>
        <p:spPr bwMode="auto">
          <a:xfrm>
            <a:off x="5221288" y="5268913"/>
            <a:ext cx="65087" cy="30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defTabSz="3248025"/>
            <a:r>
              <a:rPr lang="en-US" sz="200">
                <a:solidFill>
                  <a:srgbClr val="808080"/>
                </a:solidFill>
                <a:latin typeface="Arial" charset="0"/>
              </a:rPr>
              <a:t>SC55</a:t>
            </a:r>
          </a:p>
        </p:txBody>
      </p:sp>
      <p:sp>
        <p:nvSpPr>
          <p:cNvPr id="32906" name="Line 139"/>
          <p:cNvSpPr>
            <a:spLocks noChangeShapeType="1"/>
          </p:cNvSpPr>
          <p:nvPr/>
        </p:nvSpPr>
        <p:spPr bwMode="auto">
          <a:xfrm flipH="1" flipV="1">
            <a:off x="4368800" y="3500438"/>
            <a:ext cx="884238" cy="1974850"/>
          </a:xfrm>
          <a:prstGeom prst="line">
            <a:avLst/>
          </a:prstGeom>
          <a:noFill/>
          <a:ln w="12700" cap="sq">
            <a:solidFill>
              <a:srgbClr val="80808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907" name="Line 140"/>
          <p:cNvSpPr>
            <a:spLocks noChangeShapeType="1"/>
          </p:cNvSpPr>
          <p:nvPr/>
        </p:nvSpPr>
        <p:spPr bwMode="auto">
          <a:xfrm flipH="1" flipV="1">
            <a:off x="4881563" y="4833938"/>
            <a:ext cx="222250" cy="584200"/>
          </a:xfrm>
          <a:prstGeom prst="line">
            <a:avLst/>
          </a:prstGeom>
          <a:noFill/>
          <a:ln w="12700" cap="sq">
            <a:solidFill>
              <a:srgbClr val="0099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908" name="Rectangle 141"/>
          <p:cNvSpPr>
            <a:spLocks noChangeArrowheads="1"/>
          </p:cNvSpPr>
          <p:nvPr/>
        </p:nvSpPr>
        <p:spPr bwMode="auto">
          <a:xfrm>
            <a:off x="5076825" y="5414963"/>
            <a:ext cx="82550" cy="30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defTabSz="3248025"/>
            <a:r>
              <a:rPr lang="en-US" sz="200">
                <a:solidFill>
                  <a:srgbClr val="009900"/>
                </a:solidFill>
                <a:latin typeface="Arial" charset="0"/>
              </a:rPr>
              <a:t>NC264</a:t>
            </a:r>
          </a:p>
        </p:txBody>
      </p:sp>
      <p:sp>
        <p:nvSpPr>
          <p:cNvPr id="32909" name="Line 142"/>
          <p:cNvSpPr>
            <a:spLocks noChangeShapeType="1"/>
          </p:cNvSpPr>
          <p:nvPr/>
        </p:nvSpPr>
        <p:spPr bwMode="auto">
          <a:xfrm flipH="1" flipV="1">
            <a:off x="4924425" y="5080000"/>
            <a:ext cx="65088" cy="303213"/>
          </a:xfrm>
          <a:prstGeom prst="line">
            <a:avLst/>
          </a:prstGeom>
          <a:noFill/>
          <a:ln w="12700" cap="sq">
            <a:solidFill>
              <a:srgbClr val="0099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910" name="Rectangle 143"/>
          <p:cNvSpPr>
            <a:spLocks noChangeArrowheads="1"/>
          </p:cNvSpPr>
          <p:nvPr/>
        </p:nvSpPr>
        <p:spPr bwMode="auto">
          <a:xfrm>
            <a:off x="4951413" y="5392738"/>
            <a:ext cx="79375" cy="30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defTabSz="3248025"/>
            <a:r>
              <a:rPr lang="en-US" sz="200">
                <a:solidFill>
                  <a:srgbClr val="009900"/>
                </a:solidFill>
                <a:latin typeface="Arial" charset="0"/>
              </a:rPr>
              <a:t>NC370</a:t>
            </a:r>
          </a:p>
        </p:txBody>
      </p:sp>
      <p:sp>
        <p:nvSpPr>
          <p:cNvPr id="32911" name="Line 144"/>
          <p:cNvSpPr>
            <a:spLocks noChangeShapeType="1"/>
          </p:cNvSpPr>
          <p:nvPr/>
        </p:nvSpPr>
        <p:spPr bwMode="auto">
          <a:xfrm flipV="1">
            <a:off x="4918075" y="5080000"/>
            <a:ext cx="6350" cy="104775"/>
          </a:xfrm>
          <a:prstGeom prst="line">
            <a:avLst/>
          </a:prstGeom>
          <a:noFill/>
          <a:ln w="12700" cap="sq">
            <a:solidFill>
              <a:srgbClr val="777777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912" name="Rectangle 145"/>
          <p:cNvSpPr>
            <a:spLocks noChangeArrowheads="1"/>
          </p:cNvSpPr>
          <p:nvPr/>
        </p:nvSpPr>
        <p:spPr bwMode="auto">
          <a:xfrm>
            <a:off x="4656138" y="5205413"/>
            <a:ext cx="80962" cy="30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defTabSz="3248025"/>
            <a:r>
              <a:rPr lang="en-US" sz="200">
                <a:solidFill>
                  <a:srgbClr val="009900"/>
                </a:solidFill>
                <a:latin typeface="Arial" charset="0"/>
              </a:rPr>
              <a:t>NC320</a:t>
            </a:r>
          </a:p>
        </p:txBody>
      </p:sp>
      <p:sp>
        <p:nvSpPr>
          <p:cNvPr id="32913" name="Line 146"/>
          <p:cNvSpPr>
            <a:spLocks noChangeShapeType="1"/>
          </p:cNvSpPr>
          <p:nvPr/>
        </p:nvSpPr>
        <p:spPr bwMode="auto">
          <a:xfrm flipH="1" flipV="1">
            <a:off x="4881563" y="4833938"/>
            <a:ext cx="42862" cy="246062"/>
          </a:xfrm>
          <a:prstGeom prst="line">
            <a:avLst/>
          </a:prstGeom>
          <a:noFill/>
          <a:ln w="12700" cap="sq">
            <a:solidFill>
              <a:srgbClr val="0099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914" name="Line 147"/>
          <p:cNvSpPr>
            <a:spLocks noChangeShapeType="1"/>
          </p:cNvSpPr>
          <p:nvPr/>
        </p:nvSpPr>
        <p:spPr bwMode="auto">
          <a:xfrm flipH="1" flipV="1">
            <a:off x="4818063" y="4633913"/>
            <a:ext cx="63500" cy="200025"/>
          </a:xfrm>
          <a:prstGeom prst="line">
            <a:avLst/>
          </a:prstGeom>
          <a:noFill/>
          <a:ln w="12700" cap="sq">
            <a:solidFill>
              <a:srgbClr val="0099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915" name="Line 148"/>
          <p:cNvSpPr>
            <a:spLocks noChangeShapeType="1"/>
          </p:cNvSpPr>
          <p:nvPr/>
        </p:nvSpPr>
        <p:spPr bwMode="auto">
          <a:xfrm flipH="1" flipV="1">
            <a:off x="4808538" y="5111750"/>
            <a:ext cx="60325" cy="163513"/>
          </a:xfrm>
          <a:prstGeom prst="line">
            <a:avLst/>
          </a:prstGeom>
          <a:noFill/>
          <a:ln w="12700" cap="sq">
            <a:solidFill>
              <a:srgbClr val="0099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916" name="Rectangle 149"/>
          <p:cNvSpPr>
            <a:spLocks noChangeArrowheads="1"/>
          </p:cNvSpPr>
          <p:nvPr/>
        </p:nvSpPr>
        <p:spPr bwMode="auto">
          <a:xfrm>
            <a:off x="4848225" y="5265738"/>
            <a:ext cx="80963" cy="30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defTabSz="3248025"/>
            <a:r>
              <a:rPr lang="en-US" sz="200">
                <a:solidFill>
                  <a:srgbClr val="009900"/>
                </a:solidFill>
                <a:latin typeface="Arial" charset="0"/>
              </a:rPr>
              <a:t>NC318</a:t>
            </a:r>
          </a:p>
        </p:txBody>
      </p:sp>
      <p:sp>
        <p:nvSpPr>
          <p:cNvPr id="32917" name="Line 150"/>
          <p:cNvSpPr>
            <a:spLocks noChangeShapeType="1"/>
          </p:cNvSpPr>
          <p:nvPr/>
        </p:nvSpPr>
        <p:spPr bwMode="auto">
          <a:xfrm flipH="1" flipV="1">
            <a:off x="4800600" y="5180013"/>
            <a:ext cx="33338" cy="117475"/>
          </a:xfrm>
          <a:prstGeom prst="line">
            <a:avLst/>
          </a:prstGeom>
          <a:noFill/>
          <a:ln w="12700" cap="sq">
            <a:solidFill>
              <a:srgbClr val="0099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918" name="Rectangle 151"/>
          <p:cNvSpPr>
            <a:spLocks noChangeArrowheads="1"/>
          </p:cNvSpPr>
          <p:nvPr/>
        </p:nvSpPr>
        <p:spPr bwMode="auto">
          <a:xfrm>
            <a:off x="4808538" y="5311775"/>
            <a:ext cx="80962" cy="30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defTabSz="3248025"/>
            <a:r>
              <a:rPr lang="en-US" sz="200">
                <a:solidFill>
                  <a:srgbClr val="009900"/>
                </a:solidFill>
                <a:latin typeface="Arial" charset="0"/>
              </a:rPr>
              <a:t>NC334</a:t>
            </a:r>
          </a:p>
        </p:txBody>
      </p:sp>
      <p:sp>
        <p:nvSpPr>
          <p:cNvPr id="32919" name="Line 152"/>
          <p:cNvSpPr>
            <a:spLocks noChangeShapeType="1"/>
          </p:cNvSpPr>
          <p:nvPr/>
        </p:nvSpPr>
        <p:spPr bwMode="auto">
          <a:xfrm flipV="1">
            <a:off x="4791075" y="5180013"/>
            <a:ext cx="9525" cy="88900"/>
          </a:xfrm>
          <a:prstGeom prst="line">
            <a:avLst/>
          </a:prstGeom>
          <a:noFill/>
          <a:ln w="12700" cap="sq">
            <a:solidFill>
              <a:srgbClr val="0099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920" name="Rectangle 153"/>
          <p:cNvSpPr>
            <a:spLocks noChangeArrowheads="1"/>
          </p:cNvSpPr>
          <p:nvPr/>
        </p:nvSpPr>
        <p:spPr bwMode="auto">
          <a:xfrm>
            <a:off x="4718050" y="5268913"/>
            <a:ext cx="82550" cy="30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defTabSz="3248025"/>
            <a:r>
              <a:rPr lang="en-US" sz="200">
                <a:solidFill>
                  <a:srgbClr val="009900"/>
                </a:solidFill>
                <a:latin typeface="Arial" charset="0"/>
              </a:rPr>
              <a:t>NC332</a:t>
            </a:r>
          </a:p>
        </p:txBody>
      </p:sp>
      <p:sp>
        <p:nvSpPr>
          <p:cNvPr id="32921" name="Line 154"/>
          <p:cNvSpPr>
            <a:spLocks noChangeShapeType="1"/>
          </p:cNvSpPr>
          <p:nvPr/>
        </p:nvSpPr>
        <p:spPr bwMode="auto">
          <a:xfrm flipV="1">
            <a:off x="4800600" y="5111750"/>
            <a:ext cx="7938" cy="68263"/>
          </a:xfrm>
          <a:prstGeom prst="line">
            <a:avLst/>
          </a:prstGeom>
          <a:noFill/>
          <a:ln w="12700" cap="sq">
            <a:solidFill>
              <a:srgbClr val="0099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922" name="Line 155"/>
          <p:cNvSpPr>
            <a:spLocks noChangeShapeType="1"/>
          </p:cNvSpPr>
          <p:nvPr/>
        </p:nvSpPr>
        <p:spPr bwMode="auto">
          <a:xfrm flipV="1">
            <a:off x="4808538" y="4633913"/>
            <a:ext cx="9525" cy="477837"/>
          </a:xfrm>
          <a:prstGeom prst="line">
            <a:avLst/>
          </a:prstGeom>
          <a:noFill/>
          <a:ln w="12700" cap="sq">
            <a:solidFill>
              <a:srgbClr val="0099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923" name="Line 156"/>
          <p:cNvSpPr>
            <a:spLocks noChangeShapeType="1"/>
          </p:cNvSpPr>
          <p:nvPr/>
        </p:nvSpPr>
        <p:spPr bwMode="auto">
          <a:xfrm flipH="1" flipV="1">
            <a:off x="4368800" y="3500438"/>
            <a:ext cx="449263" cy="1133475"/>
          </a:xfrm>
          <a:prstGeom prst="line">
            <a:avLst/>
          </a:prstGeom>
          <a:noFill/>
          <a:ln w="12700" cap="sq">
            <a:solidFill>
              <a:srgbClr val="0099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924" name="Line 157"/>
          <p:cNvSpPr>
            <a:spLocks noChangeShapeType="1"/>
          </p:cNvSpPr>
          <p:nvPr/>
        </p:nvSpPr>
        <p:spPr bwMode="auto">
          <a:xfrm flipH="1" flipV="1">
            <a:off x="4289425" y="3316288"/>
            <a:ext cx="79375" cy="184150"/>
          </a:xfrm>
          <a:prstGeom prst="line">
            <a:avLst/>
          </a:prstGeom>
          <a:noFill/>
          <a:ln w="12700" cap="sq">
            <a:solidFill>
              <a:srgbClr val="0099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925" name="Line 158"/>
          <p:cNvSpPr>
            <a:spLocks noChangeShapeType="1"/>
          </p:cNvSpPr>
          <p:nvPr/>
        </p:nvSpPr>
        <p:spPr bwMode="auto">
          <a:xfrm flipH="1" flipV="1">
            <a:off x="4191000" y="3105150"/>
            <a:ext cx="98425" cy="211138"/>
          </a:xfrm>
          <a:prstGeom prst="line">
            <a:avLst/>
          </a:prstGeom>
          <a:noFill/>
          <a:ln w="12700" cap="sq">
            <a:solidFill>
              <a:srgbClr val="0099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926" name="Line 159"/>
          <p:cNvSpPr>
            <a:spLocks noChangeShapeType="1"/>
          </p:cNvSpPr>
          <p:nvPr/>
        </p:nvSpPr>
        <p:spPr bwMode="auto">
          <a:xfrm flipH="1" flipV="1">
            <a:off x="4191000" y="3135313"/>
            <a:ext cx="514350" cy="1990725"/>
          </a:xfrm>
          <a:prstGeom prst="line">
            <a:avLst/>
          </a:prstGeom>
          <a:noFill/>
          <a:ln w="12700" cap="sq">
            <a:solidFill>
              <a:srgbClr val="777777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927" name="Rectangle 160"/>
          <p:cNvSpPr>
            <a:spLocks noChangeArrowheads="1"/>
          </p:cNvSpPr>
          <p:nvPr/>
        </p:nvSpPr>
        <p:spPr bwMode="auto">
          <a:xfrm>
            <a:off x="4656138" y="5143500"/>
            <a:ext cx="82550" cy="3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defTabSz="3248025"/>
            <a:r>
              <a:rPr lang="en-US" sz="200">
                <a:solidFill>
                  <a:srgbClr val="777777"/>
                </a:solidFill>
                <a:latin typeface="Arial" charset="0"/>
              </a:rPr>
              <a:t>CML92</a:t>
            </a:r>
          </a:p>
        </p:txBody>
      </p:sp>
      <p:sp>
        <p:nvSpPr>
          <p:cNvPr id="32928" name="Line 161"/>
          <p:cNvSpPr>
            <a:spLocks noChangeShapeType="1"/>
          </p:cNvSpPr>
          <p:nvPr/>
        </p:nvSpPr>
        <p:spPr bwMode="auto">
          <a:xfrm flipH="1" flipV="1">
            <a:off x="4191000" y="3149600"/>
            <a:ext cx="481013" cy="2058988"/>
          </a:xfrm>
          <a:prstGeom prst="line">
            <a:avLst/>
          </a:prstGeom>
          <a:noFill/>
          <a:ln w="12700" cap="sq">
            <a:solidFill>
              <a:srgbClr val="0099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929" name="Line 162"/>
          <p:cNvSpPr>
            <a:spLocks noChangeShapeType="1"/>
          </p:cNvSpPr>
          <p:nvPr/>
        </p:nvSpPr>
        <p:spPr bwMode="auto">
          <a:xfrm flipH="1" flipV="1">
            <a:off x="4297363" y="3743325"/>
            <a:ext cx="369887" cy="1716088"/>
          </a:xfrm>
          <a:prstGeom prst="line">
            <a:avLst/>
          </a:prstGeom>
          <a:noFill/>
          <a:ln w="12700" cap="sq">
            <a:solidFill>
              <a:srgbClr val="0099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930" name="Rectangle 163"/>
          <p:cNvSpPr>
            <a:spLocks noChangeArrowheads="1"/>
          </p:cNvSpPr>
          <p:nvPr/>
        </p:nvSpPr>
        <p:spPr bwMode="auto">
          <a:xfrm>
            <a:off x="4638675" y="5456238"/>
            <a:ext cx="96838" cy="3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defTabSz="3248025"/>
            <a:r>
              <a:rPr lang="en-US" sz="200">
                <a:solidFill>
                  <a:srgbClr val="009900"/>
                </a:solidFill>
                <a:latin typeface="Arial" charset="0"/>
              </a:rPr>
              <a:t>CML220</a:t>
            </a:r>
          </a:p>
        </p:txBody>
      </p:sp>
      <p:sp>
        <p:nvSpPr>
          <p:cNvPr id="32931" name="Line 164"/>
          <p:cNvSpPr>
            <a:spLocks noChangeShapeType="1"/>
          </p:cNvSpPr>
          <p:nvPr/>
        </p:nvSpPr>
        <p:spPr bwMode="auto">
          <a:xfrm flipH="1" flipV="1">
            <a:off x="4297363" y="3743325"/>
            <a:ext cx="254000" cy="1452563"/>
          </a:xfrm>
          <a:prstGeom prst="line">
            <a:avLst/>
          </a:prstGeom>
          <a:noFill/>
          <a:ln w="12700" cap="sq">
            <a:solidFill>
              <a:srgbClr val="777777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932" name="Rectangle 165"/>
          <p:cNvSpPr>
            <a:spLocks noChangeArrowheads="1"/>
          </p:cNvSpPr>
          <p:nvPr/>
        </p:nvSpPr>
        <p:spPr bwMode="auto">
          <a:xfrm>
            <a:off x="4508500" y="5205413"/>
            <a:ext cx="96838" cy="30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defTabSz="3248025"/>
            <a:r>
              <a:rPr lang="en-US" sz="200">
                <a:solidFill>
                  <a:srgbClr val="808080"/>
                </a:solidFill>
                <a:latin typeface="Arial" charset="0"/>
              </a:rPr>
              <a:t>CML218</a:t>
            </a:r>
          </a:p>
        </p:txBody>
      </p:sp>
      <p:sp>
        <p:nvSpPr>
          <p:cNvPr id="32933" name="Line 166"/>
          <p:cNvSpPr>
            <a:spLocks noChangeShapeType="1"/>
          </p:cNvSpPr>
          <p:nvPr/>
        </p:nvSpPr>
        <p:spPr bwMode="auto">
          <a:xfrm flipH="1" flipV="1">
            <a:off x="4216400" y="3328988"/>
            <a:ext cx="80963" cy="414337"/>
          </a:xfrm>
          <a:prstGeom prst="line">
            <a:avLst/>
          </a:prstGeom>
          <a:noFill/>
          <a:ln w="12700" cap="sq">
            <a:solidFill>
              <a:srgbClr val="0099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934" name="Line 167"/>
          <p:cNvSpPr>
            <a:spLocks noChangeShapeType="1"/>
          </p:cNvSpPr>
          <p:nvPr/>
        </p:nvSpPr>
        <p:spPr bwMode="auto">
          <a:xfrm flipH="1" flipV="1">
            <a:off x="4232275" y="3475038"/>
            <a:ext cx="258763" cy="1697037"/>
          </a:xfrm>
          <a:prstGeom prst="line">
            <a:avLst/>
          </a:prstGeom>
          <a:noFill/>
          <a:ln w="12700" cap="sq">
            <a:solidFill>
              <a:srgbClr val="0099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935" name="Rectangle 168"/>
          <p:cNvSpPr>
            <a:spLocks noChangeArrowheads="1"/>
          </p:cNvSpPr>
          <p:nvPr/>
        </p:nvSpPr>
        <p:spPr bwMode="auto">
          <a:xfrm>
            <a:off x="4429125" y="5186363"/>
            <a:ext cx="60325" cy="30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defTabSz="3248025"/>
            <a:r>
              <a:rPr lang="en-US" sz="200">
                <a:solidFill>
                  <a:srgbClr val="009900"/>
                </a:solidFill>
                <a:latin typeface="Arial" charset="0"/>
              </a:rPr>
              <a:t>A272</a:t>
            </a:r>
          </a:p>
        </p:txBody>
      </p:sp>
      <p:sp>
        <p:nvSpPr>
          <p:cNvPr id="32936" name="Line 169"/>
          <p:cNvSpPr>
            <a:spLocks noChangeShapeType="1"/>
          </p:cNvSpPr>
          <p:nvPr/>
        </p:nvSpPr>
        <p:spPr bwMode="auto">
          <a:xfrm flipH="1" flipV="1">
            <a:off x="4249738" y="3649663"/>
            <a:ext cx="228600" cy="1855787"/>
          </a:xfrm>
          <a:prstGeom prst="line">
            <a:avLst/>
          </a:prstGeom>
          <a:noFill/>
          <a:ln w="12700" cap="sq">
            <a:solidFill>
              <a:srgbClr val="0099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937" name="Rectangle 170"/>
          <p:cNvSpPr>
            <a:spLocks noChangeArrowheads="1"/>
          </p:cNvSpPr>
          <p:nvPr/>
        </p:nvSpPr>
        <p:spPr bwMode="auto">
          <a:xfrm>
            <a:off x="4449763" y="5499100"/>
            <a:ext cx="49212" cy="30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defTabSz="3248025"/>
            <a:r>
              <a:rPr lang="en-US" sz="200">
                <a:solidFill>
                  <a:srgbClr val="009900"/>
                </a:solidFill>
                <a:latin typeface="Arial" charset="0"/>
              </a:rPr>
              <a:t>Tzi9</a:t>
            </a:r>
          </a:p>
        </p:txBody>
      </p:sp>
      <p:sp>
        <p:nvSpPr>
          <p:cNvPr id="32938" name="Line 171"/>
          <p:cNvSpPr>
            <a:spLocks noChangeShapeType="1"/>
          </p:cNvSpPr>
          <p:nvPr/>
        </p:nvSpPr>
        <p:spPr bwMode="auto">
          <a:xfrm flipH="1" flipV="1">
            <a:off x="4249738" y="3649663"/>
            <a:ext cx="142875" cy="1616075"/>
          </a:xfrm>
          <a:prstGeom prst="line">
            <a:avLst/>
          </a:prstGeom>
          <a:noFill/>
          <a:ln w="12700" cap="sq">
            <a:solidFill>
              <a:srgbClr val="777777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939" name="Rectangle 172"/>
          <p:cNvSpPr>
            <a:spLocks noChangeArrowheads="1"/>
          </p:cNvSpPr>
          <p:nvPr/>
        </p:nvSpPr>
        <p:spPr bwMode="auto">
          <a:xfrm>
            <a:off x="4324350" y="5257800"/>
            <a:ext cx="84138" cy="28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defTabSz="3248025"/>
            <a:r>
              <a:rPr lang="en-US" sz="200">
                <a:solidFill>
                  <a:srgbClr val="777777"/>
                </a:solidFill>
                <a:latin typeface="Arial" charset="0"/>
              </a:rPr>
              <a:t>CML77</a:t>
            </a:r>
          </a:p>
        </p:txBody>
      </p:sp>
      <p:sp>
        <p:nvSpPr>
          <p:cNvPr id="32940" name="Line 173"/>
          <p:cNvSpPr>
            <a:spLocks noChangeShapeType="1"/>
          </p:cNvSpPr>
          <p:nvPr/>
        </p:nvSpPr>
        <p:spPr bwMode="auto">
          <a:xfrm flipH="1" flipV="1">
            <a:off x="4232275" y="3475038"/>
            <a:ext cx="17463" cy="174625"/>
          </a:xfrm>
          <a:prstGeom prst="line">
            <a:avLst/>
          </a:prstGeom>
          <a:noFill/>
          <a:ln w="12700" cap="sq">
            <a:solidFill>
              <a:srgbClr val="0099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941" name="Line 174"/>
          <p:cNvSpPr>
            <a:spLocks noChangeShapeType="1"/>
          </p:cNvSpPr>
          <p:nvPr/>
        </p:nvSpPr>
        <p:spPr bwMode="auto">
          <a:xfrm flipH="1" flipV="1">
            <a:off x="4216400" y="3328988"/>
            <a:ext cx="15875" cy="146050"/>
          </a:xfrm>
          <a:prstGeom prst="line">
            <a:avLst/>
          </a:prstGeom>
          <a:noFill/>
          <a:ln w="12700" cap="sq">
            <a:solidFill>
              <a:srgbClr val="0099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942" name="Line 175"/>
          <p:cNvSpPr>
            <a:spLocks noChangeShapeType="1"/>
          </p:cNvSpPr>
          <p:nvPr/>
        </p:nvSpPr>
        <p:spPr bwMode="auto">
          <a:xfrm flipH="1" flipV="1">
            <a:off x="4197350" y="3214688"/>
            <a:ext cx="19050" cy="114300"/>
          </a:xfrm>
          <a:prstGeom prst="line">
            <a:avLst/>
          </a:prstGeom>
          <a:noFill/>
          <a:ln w="12700" cap="sq">
            <a:solidFill>
              <a:srgbClr val="0099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943" name="Line 176"/>
          <p:cNvSpPr>
            <a:spLocks noChangeShapeType="1"/>
          </p:cNvSpPr>
          <p:nvPr/>
        </p:nvSpPr>
        <p:spPr bwMode="auto">
          <a:xfrm flipH="1" flipV="1">
            <a:off x="4197350" y="3254375"/>
            <a:ext cx="161925" cy="2457450"/>
          </a:xfrm>
          <a:prstGeom prst="line">
            <a:avLst/>
          </a:prstGeom>
          <a:noFill/>
          <a:ln w="12700" cap="sq">
            <a:solidFill>
              <a:srgbClr val="0099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944" name="Line 177"/>
          <p:cNvSpPr>
            <a:spLocks noChangeShapeType="1"/>
          </p:cNvSpPr>
          <p:nvPr/>
        </p:nvSpPr>
        <p:spPr bwMode="auto">
          <a:xfrm flipH="1" flipV="1">
            <a:off x="4202113" y="3384550"/>
            <a:ext cx="74612" cy="2032000"/>
          </a:xfrm>
          <a:prstGeom prst="line">
            <a:avLst/>
          </a:prstGeom>
          <a:noFill/>
          <a:ln w="12700" cap="sq">
            <a:solidFill>
              <a:srgbClr val="0099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945" name="Rectangle 178"/>
          <p:cNvSpPr>
            <a:spLocks noChangeArrowheads="1"/>
          </p:cNvSpPr>
          <p:nvPr/>
        </p:nvSpPr>
        <p:spPr bwMode="auto">
          <a:xfrm>
            <a:off x="4243388" y="5414963"/>
            <a:ext cx="66675" cy="30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defTabSz="3248025"/>
            <a:r>
              <a:rPr lang="en-US" sz="200">
                <a:solidFill>
                  <a:srgbClr val="009900"/>
                </a:solidFill>
                <a:latin typeface="Arial" charset="0"/>
              </a:rPr>
              <a:t>TZI10</a:t>
            </a:r>
          </a:p>
        </p:txBody>
      </p:sp>
      <p:sp>
        <p:nvSpPr>
          <p:cNvPr id="32946" name="Line 179"/>
          <p:cNvSpPr>
            <a:spLocks noChangeShapeType="1"/>
          </p:cNvSpPr>
          <p:nvPr/>
        </p:nvSpPr>
        <p:spPr bwMode="auto">
          <a:xfrm flipH="1" flipV="1">
            <a:off x="4202113" y="3384550"/>
            <a:ext cx="14287" cy="2382838"/>
          </a:xfrm>
          <a:prstGeom prst="line">
            <a:avLst/>
          </a:prstGeom>
          <a:noFill/>
          <a:ln w="12700" cap="sq">
            <a:solidFill>
              <a:srgbClr val="0099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947" name="Rectangle 180"/>
          <p:cNvSpPr>
            <a:spLocks noChangeArrowheads="1"/>
          </p:cNvSpPr>
          <p:nvPr/>
        </p:nvSpPr>
        <p:spPr bwMode="auto">
          <a:xfrm>
            <a:off x="4179888" y="5770563"/>
            <a:ext cx="96837" cy="30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defTabSz="3248025"/>
            <a:r>
              <a:rPr lang="en-US" sz="200">
                <a:solidFill>
                  <a:srgbClr val="009900"/>
                </a:solidFill>
                <a:latin typeface="Arial" charset="0"/>
              </a:rPr>
              <a:t>CML311</a:t>
            </a:r>
          </a:p>
        </p:txBody>
      </p:sp>
      <p:sp>
        <p:nvSpPr>
          <p:cNvPr id="32948" name="Line 181"/>
          <p:cNvSpPr>
            <a:spLocks noChangeShapeType="1"/>
          </p:cNvSpPr>
          <p:nvPr/>
        </p:nvSpPr>
        <p:spPr bwMode="auto">
          <a:xfrm flipH="1" flipV="1">
            <a:off x="4197350" y="3254375"/>
            <a:ext cx="4763" cy="130175"/>
          </a:xfrm>
          <a:prstGeom prst="line">
            <a:avLst/>
          </a:prstGeom>
          <a:noFill/>
          <a:ln w="12700" cap="sq">
            <a:solidFill>
              <a:srgbClr val="0099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949" name="Line 182"/>
          <p:cNvSpPr>
            <a:spLocks noChangeShapeType="1"/>
          </p:cNvSpPr>
          <p:nvPr/>
        </p:nvSpPr>
        <p:spPr bwMode="auto">
          <a:xfrm flipH="1" flipV="1">
            <a:off x="4197350" y="3221038"/>
            <a:ext cx="1588" cy="33337"/>
          </a:xfrm>
          <a:prstGeom prst="line">
            <a:avLst/>
          </a:prstGeom>
          <a:noFill/>
          <a:ln w="12700" cap="sq">
            <a:solidFill>
              <a:srgbClr val="FF33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950" name="Line 183"/>
          <p:cNvSpPr>
            <a:spLocks noChangeShapeType="1"/>
          </p:cNvSpPr>
          <p:nvPr/>
        </p:nvSpPr>
        <p:spPr bwMode="auto">
          <a:xfrm flipV="1">
            <a:off x="4144963" y="3270250"/>
            <a:ext cx="46037" cy="2293938"/>
          </a:xfrm>
          <a:prstGeom prst="line">
            <a:avLst/>
          </a:prstGeom>
          <a:noFill/>
          <a:ln w="12700" cap="sq">
            <a:solidFill>
              <a:srgbClr val="0099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951" name="Rectangle 184"/>
          <p:cNvSpPr>
            <a:spLocks noChangeArrowheads="1"/>
          </p:cNvSpPr>
          <p:nvPr/>
        </p:nvSpPr>
        <p:spPr bwMode="auto">
          <a:xfrm>
            <a:off x="4092575" y="5562600"/>
            <a:ext cx="96838" cy="3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defTabSz="3248025"/>
            <a:r>
              <a:rPr lang="en-US" sz="200">
                <a:solidFill>
                  <a:srgbClr val="009900"/>
                </a:solidFill>
                <a:latin typeface="Arial" charset="0"/>
              </a:rPr>
              <a:t>CML349</a:t>
            </a:r>
          </a:p>
        </p:txBody>
      </p:sp>
      <p:sp>
        <p:nvSpPr>
          <p:cNvPr id="32952" name="Line 185"/>
          <p:cNvSpPr>
            <a:spLocks noChangeShapeType="1"/>
          </p:cNvSpPr>
          <p:nvPr/>
        </p:nvSpPr>
        <p:spPr bwMode="auto">
          <a:xfrm flipV="1">
            <a:off x="4079875" y="3290888"/>
            <a:ext cx="104775" cy="2292350"/>
          </a:xfrm>
          <a:prstGeom prst="line">
            <a:avLst/>
          </a:prstGeom>
          <a:noFill/>
          <a:ln w="12700" cap="sq">
            <a:solidFill>
              <a:srgbClr val="0099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953" name="Line 186"/>
          <p:cNvSpPr>
            <a:spLocks noChangeShapeType="1"/>
          </p:cNvSpPr>
          <p:nvPr/>
        </p:nvSpPr>
        <p:spPr bwMode="auto">
          <a:xfrm flipV="1">
            <a:off x="4019550" y="3721100"/>
            <a:ext cx="123825" cy="1884363"/>
          </a:xfrm>
          <a:prstGeom prst="line">
            <a:avLst/>
          </a:prstGeom>
          <a:noFill/>
          <a:ln w="12700" cap="sq">
            <a:solidFill>
              <a:srgbClr val="0099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954" name="Rectangle 187"/>
          <p:cNvSpPr>
            <a:spLocks noChangeArrowheads="1"/>
          </p:cNvSpPr>
          <p:nvPr/>
        </p:nvSpPr>
        <p:spPr bwMode="auto">
          <a:xfrm>
            <a:off x="3867150" y="5595938"/>
            <a:ext cx="115888" cy="3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defTabSz="3248025"/>
            <a:r>
              <a:rPr lang="en-US" sz="200">
                <a:solidFill>
                  <a:srgbClr val="009900"/>
                </a:solidFill>
                <a:latin typeface="Arial" charset="0"/>
              </a:rPr>
              <a:t>CML158Q</a:t>
            </a:r>
          </a:p>
        </p:txBody>
      </p:sp>
      <p:sp>
        <p:nvSpPr>
          <p:cNvPr id="32955" name="Line 188"/>
          <p:cNvSpPr>
            <a:spLocks noChangeShapeType="1"/>
          </p:cNvSpPr>
          <p:nvPr/>
        </p:nvSpPr>
        <p:spPr bwMode="auto">
          <a:xfrm flipV="1">
            <a:off x="3989388" y="3721100"/>
            <a:ext cx="153987" cy="1595438"/>
          </a:xfrm>
          <a:prstGeom prst="line">
            <a:avLst/>
          </a:prstGeom>
          <a:noFill/>
          <a:ln w="12700" cap="sq">
            <a:solidFill>
              <a:srgbClr val="0099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956" name="Rectangle 189"/>
          <p:cNvSpPr>
            <a:spLocks noChangeArrowheads="1"/>
          </p:cNvSpPr>
          <p:nvPr/>
        </p:nvSpPr>
        <p:spPr bwMode="auto">
          <a:xfrm>
            <a:off x="3917950" y="5330825"/>
            <a:ext cx="115888" cy="28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defTabSz="3248025"/>
            <a:r>
              <a:rPr lang="en-US" sz="200">
                <a:solidFill>
                  <a:srgbClr val="009900"/>
                </a:solidFill>
                <a:latin typeface="Arial" charset="0"/>
              </a:rPr>
              <a:t>CML154Q</a:t>
            </a:r>
          </a:p>
        </p:txBody>
      </p:sp>
      <p:sp>
        <p:nvSpPr>
          <p:cNvPr id="32957" name="Line 190"/>
          <p:cNvSpPr>
            <a:spLocks noChangeShapeType="1"/>
          </p:cNvSpPr>
          <p:nvPr/>
        </p:nvSpPr>
        <p:spPr bwMode="auto">
          <a:xfrm flipV="1">
            <a:off x="4143375" y="3417888"/>
            <a:ext cx="25400" cy="303212"/>
          </a:xfrm>
          <a:prstGeom prst="line">
            <a:avLst/>
          </a:prstGeom>
          <a:noFill/>
          <a:ln w="12700" cap="sq">
            <a:solidFill>
              <a:srgbClr val="0099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958" name="Line 191"/>
          <p:cNvSpPr>
            <a:spLocks noChangeShapeType="1"/>
          </p:cNvSpPr>
          <p:nvPr/>
        </p:nvSpPr>
        <p:spPr bwMode="auto">
          <a:xfrm flipV="1">
            <a:off x="3844925" y="3597275"/>
            <a:ext cx="298450" cy="2406650"/>
          </a:xfrm>
          <a:prstGeom prst="line">
            <a:avLst/>
          </a:prstGeom>
          <a:noFill/>
          <a:ln w="12700" cap="sq">
            <a:solidFill>
              <a:srgbClr val="0099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959" name="Rectangle 192"/>
          <p:cNvSpPr>
            <a:spLocks noChangeArrowheads="1"/>
          </p:cNvSpPr>
          <p:nvPr/>
        </p:nvSpPr>
        <p:spPr bwMode="auto">
          <a:xfrm>
            <a:off x="3784600" y="6019800"/>
            <a:ext cx="98425" cy="30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defTabSz="3248025"/>
            <a:r>
              <a:rPr lang="en-US" sz="200">
                <a:solidFill>
                  <a:srgbClr val="009900"/>
                </a:solidFill>
                <a:latin typeface="Arial" charset="0"/>
              </a:rPr>
              <a:t>CML281</a:t>
            </a:r>
          </a:p>
        </p:txBody>
      </p:sp>
      <p:sp>
        <p:nvSpPr>
          <p:cNvPr id="32960" name="Line 193"/>
          <p:cNvSpPr>
            <a:spLocks noChangeShapeType="1"/>
          </p:cNvSpPr>
          <p:nvPr/>
        </p:nvSpPr>
        <p:spPr bwMode="auto">
          <a:xfrm flipV="1">
            <a:off x="3810000" y="3597275"/>
            <a:ext cx="333375" cy="2103438"/>
          </a:xfrm>
          <a:prstGeom prst="line">
            <a:avLst/>
          </a:prstGeom>
          <a:noFill/>
          <a:ln w="12700" cap="sq">
            <a:solidFill>
              <a:srgbClr val="777777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961" name="Rectangle 194"/>
          <p:cNvSpPr>
            <a:spLocks noChangeArrowheads="1"/>
          </p:cNvSpPr>
          <p:nvPr/>
        </p:nvSpPr>
        <p:spPr bwMode="auto">
          <a:xfrm>
            <a:off x="3733800" y="5707063"/>
            <a:ext cx="82550" cy="30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defTabSz="3248025"/>
            <a:r>
              <a:rPr lang="en-US" sz="200">
                <a:solidFill>
                  <a:srgbClr val="777777"/>
                </a:solidFill>
                <a:latin typeface="Arial" charset="0"/>
              </a:rPr>
              <a:t>CML91</a:t>
            </a:r>
          </a:p>
        </p:txBody>
      </p:sp>
      <p:sp>
        <p:nvSpPr>
          <p:cNvPr id="32962" name="Line 195"/>
          <p:cNvSpPr>
            <a:spLocks noChangeShapeType="1"/>
          </p:cNvSpPr>
          <p:nvPr/>
        </p:nvSpPr>
        <p:spPr bwMode="auto">
          <a:xfrm flipV="1">
            <a:off x="4143375" y="3417888"/>
            <a:ext cx="25400" cy="179387"/>
          </a:xfrm>
          <a:prstGeom prst="line">
            <a:avLst/>
          </a:prstGeom>
          <a:noFill/>
          <a:ln w="12700" cap="sq">
            <a:solidFill>
              <a:srgbClr val="0099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963" name="Line 196"/>
          <p:cNvSpPr>
            <a:spLocks noChangeShapeType="1"/>
          </p:cNvSpPr>
          <p:nvPr/>
        </p:nvSpPr>
        <p:spPr bwMode="auto">
          <a:xfrm flipV="1">
            <a:off x="4168775" y="3357563"/>
            <a:ext cx="4763" cy="60325"/>
          </a:xfrm>
          <a:prstGeom prst="line">
            <a:avLst/>
          </a:prstGeom>
          <a:noFill/>
          <a:ln w="12700" cap="sq">
            <a:solidFill>
              <a:srgbClr val="0099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964" name="Rectangle 197"/>
          <p:cNvSpPr>
            <a:spLocks noChangeArrowheads="1"/>
          </p:cNvSpPr>
          <p:nvPr/>
        </p:nvSpPr>
        <p:spPr bwMode="auto">
          <a:xfrm>
            <a:off x="3517900" y="6484938"/>
            <a:ext cx="90488" cy="30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defTabSz="3248025"/>
            <a:r>
              <a:rPr lang="en-US" sz="200">
                <a:solidFill>
                  <a:srgbClr val="FF0000"/>
                </a:solidFill>
                <a:latin typeface="Arial" charset="0"/>
              </a:rPr>
              <a:t>parvi-14</a:t>
            </a:r>
          </a:p>
        </p:txBody>
      </p:sp>
      <p:sp>
        <p:nvSpPr>
          <p:cNvPr id="32965" name="Rectangle 198"/>
          <p:cNvSpPr>
            <a:spLocks noChangeArrowheads="1"/>
          </p:cNvSpPr>
          <p:nvPr/>
        </p:nvSpPr>
        <p:spPr bwMode="auto">
          <a:xfrm>
            <a:off x="3262313" y="6646863"/>
            <a:ext cx="92075" cy="28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defTabSz="3248025"/>
            <a:r>
              <a:rPr lang="en-US" sz="200">
                <a:solidFill>
                  <a:srgbClr val="FF0000"/>
                </a:solidFill>
                <a:latin typeface="Arial" charset="0"/>
              </a:rPr>
              <a:t>parvi-36</a:t>
            </a:r>
          </a:p>
        </p:txBody>
      </p:sp>
      <p:sp>
        <p:nvSpPr>
          <p:cNvPr id="32966" name="Rectangle 199"/>
          <p:cNvSpPr>
            <a:spLocks noChangeArrowheads="1"/>
          </p:cNvSpPr>
          <p:nvPr/>
        </p:nvSpPr>
        <p:spPr bwMode="auto">
          <a:xfrm>
            <a:off x="3155950" y="6208713"/>
            <a:ext cx="92075" cy="30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defTabSz="3248025"/>
            <a:r>
              <a:rPr lang="en-US" sz="200">
                <a:solidFill>
                  <a:srgbClr val="FF0000"/>
                </a:solidFill>
                <a:latin typeface="Arial" charset="0"/>
              </a:rPr>
              <a:t>parvi-03</a:t>
            </a:r>
          </a:p>
        </p:txBody>
      </p:sp>
      <p:sp>
        <p:nvSpPr>
          <p:cNvPr id="32967" name="Rectangle 200"/>
          <p:cNvSpPr>
            <a:spLocks noChangeArrowheads="1"/>
          </p:cNvSpPr>
          <p:nvPr/>
        </p:nvSpPr>
        <p:spPr bwMode="auto">
          <a:xfrm>
            <a:off x="2676525" y="6542088"/>
            <a:ext cx="92075" cy="30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defTabSz="3248025"/>
            <a:r>
              <a:rPr lang="en-US" sz="200">
                <a:solidFill>
                  <a:srgbClr val="FF0000"/>
                </a:solidFill>
                <a:latin typeface="Arial" charset="0"/>
              </a:rPr>
              <a:t>parvi-49</a:t>
            </a:r>
          </a:p>
        </p:txBody>
      </p:sp>
      <p:sp>
        <p:nvSpPr>
          <p:cNvPr id="32968" name="Rectangle 201"/>
          <p:cNvSpPr>
            <a:spLocks noChangeArrowheads="1"/>
          </p:cNvSpPr>
          <p:nvPr/>
        </p:nvSpPr>
        <p:spPr bwMode="auto">
          <a:xfrm>
            <a:off x="2262188" y="6500813"/>
            <a:ext cx="92075" cy="28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defTabSz="3248025"/>
            <a:r>
              <a:rPr lang="en-US" sz="200">
                <a:solidFill>
                  <a:srgbClr val="FF0000"/>
                </a:solidFill>
                <a:latin typeface="Arial" charset="0"/>
              </a:rPr>
              <a:t>parvi-30</a:t>
            </a:r>
          </a:p>
        </p:txBody>
      </p:sp>
      <p:sp>
        <p:nvSpPr>
          <p:cNvPr id="32969" name="Line 202"/>
          <p:cNvSpPr>
            <a:spLocks noChangeShapeType="1"/>
          </p:cNvSpPr>
          <p:nvPr/>
        </p:nvSpPr>
        <p:spPr bwMode="auto">
          <a:xfrm flipV="1">
            <a:off x="3727450" y="4749800"/>
            <a:ext cx="111125" cy="166688"/>
          </a:xfrm>
          <a:prstGeom prst="line">
            <a:avLst/>
          </a:prstGeom>
          <a:noFill/>
          <a:ln w="1270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970" name="Line 203"/>
          <p:cNvSpPr>
            <a:spLocks noChangeShapeType="1"/>
          </p:cNvSpPr>
          <p:nvPr/>
        </p:nvSpPr>
        <p:spPr bwMode="auto">
          <a:xfrm flipV="1">
            <a:off x="3838575" y="4335463"/>
            <a:ext cx="146050" cy="414337"/>
          </a:xfrm>
          <a:prstGeom prst="line">
            <a:avLst/>
          </a:prstGeom>
          <a:noFill/>
          <a:ln w="1270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971" name="Line 204"/>
          <p:cNvSpPr>
            <a:spLocks noChangeShapeType="1"/>
          </p:cNvSpPr>
          <p:nvPr/>
        </p:nvSpPr>
        <p:spPr bwMode="auto">
          <a:xfrm flipV="1">
            <a:off x="3984625" y="4052888"/>
            <a:ext cx="68263" cy="282575"/>
          </a:xfrm>
          <a:prstGeom prst="line">
            <a:avLst/>
          </a:prstGeom>
          <a:noFill/>
          <a:ln w="1270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972" name="Line 205"/>
          <p:cNvSpPr>
            <a:spLocks noChangeShapeType="1"/>
          </p:cNvSpPr>
          <p:nvPr/>
        </p:nvSpPr>
        <p:spPr bwMode="auto">
          <a:xfrm flipV="1">
            <a:off x="4052888" y="3357563"/>
            <a:ext cx="120650" cy="695325"/>
          </a:xfrm>
          <a:prstGeom prst="line">
            <a:avLst/>
          </a:prstGeom>
          <a:noFill/>
          <a:ln w="1270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973" name="Line 206"/>
          <p:cNvSpPr>
            <a:spLocks noChangeShapeType="1"/>
          </p:cNvSpPr>
          <p:nvPr/>
        </p:nvSpPr>
        <p:spPr bwMode="auto">
          <a:xfrm flipV="1">
            <a:off x="4173538" y="3295650"/>
            <a:ext cx="11112" cy="61913"/>
          </a:xfrm>
          <a:prstGeom prst="line">
            <a:avLst/>
          </a:prstGeom>
          <a:noFill/>
          <a:ln w="1270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974" name="Line 207"/>
          <p:cNvSpPr>
            <a:spLocks noChangeShapeType="1"/>
          </p:cNvSpPr>
          <p:nvPr/>
        </p:nvSpPr>
        <p:spPr bwMode="auto">
          <a:xfrm flipV="1">
            <a:off x="3213100" y="4081463"/>
            <a:ext cx="571500" cy="1209675"/>
          </a:xfrm>
          <a:prstGeom prst="line">
            <a:avLst/>
          </a:prstGeom>
          <a:noFill/>
          <a:ln w="12700" cap="sq">
            <a:solidFill>
              <a:srgbClr val="0099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975" name="Line 208"/>
          <p:cNvSpPr>
            <a:spLocks noChangeShapeType="1"/>
          </p:cNvSpPr>
          <p:nvPr/>
        </p:nvSpPr>
        <p:spPr bwMode="auto">
          <a:xfrm flipV="1">
            <a:off x="3194050" y="4081463"/>
            <a:ext cx="590550" cy="1127125"/>
          </a:xfrm>
          <a:prstGeom prst="line">
            <a:avLst/>
          </a:prstGeom>
          <a:noFill/>
          <a:ln w="12700" cap="sq">
            <a:solidFill>
              <a:srgbClr val="0099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976" name="Rectangle 209"/>
          <p:cNvSpPr>
            <a:spLocks noChangeArrowheads="1"/>
          </p:cNvSpPr>
          <p:nvPr/>
        </p:nvSpPr>
        <p:spPr bwMode="auto">
          <a:xfrm>
            <a:off x="3113088" y="5226050"/>
            <a:ext cx="80962" cy="30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defTabSz="3248025"/>
            <a:r>
              <a:rPr lang="en-US" sz="200">
                <a:solidFill>
                  <a:srgbClr val="009900"/>
                </a:solidFill>
                <a:latin typeface="Arial" charset="0"/>
              </a:rPr>
              <a:t>NC356</a:t>
            </a:r>
          </a:p>
        </p:txBody>
      </p:sp>
      <p:sp>
        <p:nvSpPr>
          <p:cNvPr id="32977" name="Line 210"/>
          <p:cNvSpPr>
            <a:spLocks noChangeShapeType="1"/>
          </p:cNvSpPr>
          <p:nvPr/>
        </p:nvSpPr>
        <p:spPr bwMode="auto">
          <a:xfrm flipV="1">
            <a:off x="3784600" y="3521075"/>
            <a:ext cx="255588" cy="560388"/>
          </a:xfrm>
          <a:prstGeom prst="line">
            <a:avLst/>
          </a:prstGeom>
          <a:noFill/>
          <a:ln w="12700" cap="sq">
            <a:solidFill>
              <a:srgbClr val="0099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978" name="Line 211"/>
          <p:cNvSpPr>
            <a:spLocks noChangeShapeType="1"/>
          </p:cNvSpPr>
          <p:nvPr/>
        </p:nvSpPr>
        <p:spPr bwMode="auto">
          <a:xfrm flipV="1">
            <a:off x="2936875" y="3600450"/>
            <a:ext cx="1058863" cy="1944688"/>
          </a:xfrm>
          <a:prstGeom prst="line">
            <a:avLst/>
          </a:prstGeom>
          <a:noFill/>
          <a:ln w="12700" cap="sq">
            <a:solidFill>
              <a:srgbClr val="0099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979" name="Rectangle 212"/>
          <p:cNvSpPr>
            <a:spLocks noChangeArrowheads="1"/>
          </p:cNvSpPr>
          <p:nvPr/>
        </p:nvSpPr>
        <p:spPr bwMode="auto">
          <a:xfrm>
            <a:off x="2867025" y="5562600"/>
            <a:ext cx="76200" cy="3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defTabSz="3248025"/>
            <a:r>
              <a:rPr lang="en-US" sz="200">
                <a:solidFill>
                  <a:srgbClr val="009900"/>
                </a:solidFill>
                <a:latin typeface="Arial" charset="0"/>
              </a:rPr>
              <a:t>TX601</a:t>
            </a:r>
          </a:p>
        </p:txBody>
      </p:sp>
      <p:sp>
        <p:nvSpPr>
          <p:cNvPr id="32980" name="Line 213"/>
          <p:cNvSpPr>
            <a:spLocks noChangeShapeType="1"/>
          </p:cNvSpPr>
          <p:nvPr/>
        </p:nvSpPr>
        <p:spPr bwMode="auto">
          <a:xfrm flipV="1">
            <a:off x="3094038" y="4878388"/>
            <a:ext cx="139700" cy="233362"/>
          </a:xfrm>
          <a:prstGeom prst="line">
            <a:avLst/>
          </a:prstGeom>
          <a:noFill/>
          <a:ln w="12700" cap="sq">
            <a:solidFill>
              <a:srgbClr val="0099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981" name="Rectangle 214"/>
          <p:cNvSpPr>
            <a:spLocks noChangeArrowheads="1"/>
          </p:cNvSpPr>
          <p:nvPr/>
        </p:nvSpPr>
        <p:spPr bwMode="auto">
          <a:xfrm>
            <a:off x="3105150" y="5102225"/>
            <a:ext cx="80963" cy="30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defTabSz="3248025"/>
            <a:r>
              <a:rPr lang="en-US" sz="200">
                <a:solidFill>
                  <a:srgbClr val="009900"/>
                </a:solidFill>
                <a:latin typeface="Arial" charset="0"/>
              </a:rPr>
              <a:t>NC340</a:t>
            </a:r>
          </a:p>
        </p:txBody>
      </p:sp>
      <p:sp>
        <p:nvSpPr>
          <p:cNvPr id="32982" name="Line 215"/>
          <p:cNvSpPr>
            <a:spLocks noChangeShapeType="1"/>
          </p:cNvSpPr>
          <p:nvPr/>
        </p:nvSpPr>
        <p:spPr bwMode="auto">
          <a:xfrm flipV="1">
            <a:off x="3076575" y="4878388"/>
            <a:ext cx="157163" cy="247650"/>
          </a:xfrm>
          <a:prstGeom prst="line">
            <a:avLst/>
          </a:prstGeom>
          <a:noFill/>
          <a:ln w="12700" cap="sq">
            <a:solidFill>
              <a:srgbClr val="0099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983" name="Line 216"/>
          <p:cNvSpPr>
            <a:spLocks noChangeShapeType="1"/>
          </p:cNvSpPr>
          <p:nvPr/>
        </p:nvSpPr>
        <p:spPr bwMode="auto">
          <a:xfrm flipV="1">
            <a:off x="3233738" y="3660775"/>
            <a:ext cx="723900" cy="1217613"/>
          </a:xfrm>
          <a:prstGeom prst="line">
            <a:avLst/>
          </a:prstGeom>
          <a:noFill/>
          <a:ln w="12700" cap="sq">
            <a:solidFill>
              <a:srgbClr val="0099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984" name="Line 217"/>
          <p:cNvSpPr>
            <a:spLocks noChangeShapeType="1"/>
          </p:cNvSpPr>
          <p:nvPr/>
        </p:nvSpPr>
        <p:spPr bwMode="auto">
          <a:xfrm flipV="1">
            <a:off x="2822575" y="4811713"/>
            <a:ext cx="395288" cy="769937"/>
          </a:xfrm>
          <a:prstGeom prst="line">
            <a:avLst/>
          </a:prstGeom>
          <a:noFill/>
          <a:ln w="12700" cap="sq">
            <a:solidFill>
              <a:srgbClr val="0099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985" name="Rectangle 218"/>
          <p:cNvSpPr>
            <a:spLocks noChangeArrowheads="1"/>
          </p:cNvSpPr>
          <p:nvPr/>
        </p:nvSpPr>
        <p:spPr bwMode="auto">
          <a:xfrm>
            <a:off x="2735263" y="5581650"/>
            <a:ext cx="80962" cy="30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defTabSz="3248025"/>
            <a:r>
              <a:rPr lang="en-US" sz="200">
                <a:solidFill>
                  <a:srgbClr val="009900"/>
                </a:solidFill>
                <a:latin typeface="Arial" charset="0"/>
              </a:rPr>
              <a:t>NC350</a:t>
            </a:r>
          </a:p>
        </p:txBody>
      </p:sp>
      <p:sp>
        <p:nvSpPr>
          <p:cNvPr id="32986" name="Line 219"/>
          <p:cNvSpPr>
            <a:spLocks noChangeShapeType="1"/>
          </p:cNvSpPr>
          <p:nvPr/>
        </p:nvSpPr>
        <p:spPr bwMode="auto">
          <a:xfrm flipV="1">
            <a:off x="2740025" y="4811713"/>
            <a:ext cx="477838" cy="852487"/>
          </a:xfrm>
          <a:prstGeom prst="line">
            <a:avLst/>
          </a:prstGeom>
          <a:noFill/>
          <a:ln w="12700" cap="sq">
            <a:solidFill>
              <a:srgbClr val="0099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987" name="Rectangle 220"/>
          <p:cNvSpPr>
            <a:spLocks noChangeArrowheads="1"/>
          </p:cNvSpPr>
          <p:nvPr/>
        </p:nvSpPr>
        <p:spPr bwMode="auto">
          <a:xfrm>
            <a:off x="2652713" y="5664200"/>
            <a:ext cx="80962" cy="30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defTabSz="3248025"/>
            <a:r>
              <a:rPr lang="en-US" sz="200">
                <a:solidFill>
                  <a:srgbClr val="009900"/>
                </a:solidFill>
                <a:latin typeface="Arial" charset="0"/>
              </a:rPr>
              <a:t>NC304</a:t>
            </a:r>
          </a:p>
        </p:txBody>
      </p:sp>
      <p:sp>
        <p:nvSpPr>
          <p:cNvPr id="32988" name="Line 221"/>
          <p:cNvSpPr>
            <a:spLocks noChangeShapeType="1"/>
          </p:cNvSpPr>
          <p:nvPr/>
        </p:nvSpPr>
        <p:spPr bwMode="auto">
          <a:xfrm flipV="1">
            <a:off x="3217863" y="4211638"/>
            <a:ext cx="349250" cy="600075"/>
          </a:xfrm>
          <a:prstGeom prst="line">
            <a:avLst/>
          </a:prstGeom>
          <a:noFill/>
          <a:ln w="12700" cap="sq">
            <a:solidFill>
              <a:srgbClr val="0099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989" name="Line 222"/>
          <p:cNvSpPr>
            <a:spLocks noChangeShapeType="1"/>
          </p:cNvSpPr>
          <p:nvPr/>
        </p:nvSpPr>
        <p:spPr bwMode="auto">
          <a:xfrm flipV="1">
            <a:off x="2906713" y="4318000"/>
            <a:ext cx="592137" cy="971550"/>
          </a:xfrm>
          <a:prstGeom prst="line">
            <a:avLst/>
          </a:prstGeom>
          <a:noFill/>
          <a:ln w="12700" cap="sq">
            <a:solidFill>
              <a:srgbClr val="0099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990" name="Rectangle 223"/>
          <p:cNvSpPr>
            <a:spLocks noChangeArrowheads="1"/>
          </p:cNvSpPr>
          <p:nvPr/>
        </p:nvSpPr>
        <p:spPr bwMode="auto">
          <a:xfrm>
            <a:off x="2843213" y="5291138"/>
            <a:ext cx="82550" cy="28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defTabSz="3248025"/>
            <a:r>
              <a:rPr lang="en-US" sz="200">
                <a:solidFill>
                  <a:srgbClr val="009900"/>
                </a:solidFill>
                <a:latin typeface="Arial" charset="0"/>
              </a:rPr>
              <a:t>NC338</a:t>
            </a:r>
          </a:p>
        </p:txBody>
      </p:sp>
      <p:sp>
        <p:nvSpPr>
          <p:cNvPr id="32991" name="Line 224"/>
          <p:cNvSpPr>
            <a:spLocks noChangeShapeType="1"/>
          </p:cNvSpPr>
          <p:nvPr/>
        </p:nvSpPr>
        <p:spPr bwMode="auto">
          <a:xfrm flipV="1">
            <a:off x="2906713" y="4362450"/>
            <a:ext cx="558800" cy="884238"/>
          </a:xfrm>
          <a:prstGeom prst="line">
            <a:avLst/>
          </a:prstGeom>
          <a:noFill/>
          <a:ln w="12700" cap="sq">
            <a:solidFill>
              <a:srgbClr val="0099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992" name="Rectangle 225"/>
          <p:cNvSpPr>
            <a:spLocks noChangeArrowheads="1"/>
          </p:cNvSpPr>
          <p:nvPr/>
        </p:nvSpPr>
        <p:spPr bwMode="auto">
          <a:xfrm>
            <a:off x="2841625" y="5251450"/>
            <a:ext cx="80963" cy="30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defTabSz="3248025"/>
            <a:r>
              <a:rPr lang="en-US" sz="200">
                <a:solidFill>
                  <a:srgbClr val="009900"/>
                </a:solidFill>
                <a:latin typeface="Arial" charset="0"/>
              </a:rPr>
              <a:t>NC302</a:t>
            </a:r>
          </a:p>
        </p:txBody>
      </p:sp>
      <p:sp>
        <p:nvSpPr>
          <p:cNvPr id="32993" name="Line 226"/>
          <p:cNvSpPr>
            <a:spLocks noChangeShapeType="1"/>
          </p:cNvSpPr>
          <p:nvPr/>
        </p:nvSpPr>
        <p:spPr bwMode="auto">
          <a:xfrm flipV="1">
            <a:off x="2789238" y="4394200"/>
            <a:ext cx="652462" cy="963613"/>
          </a:xfrm>
          <a:prstGeom prst="line">
            <a:avLst/>
          </a:prstGeom>
          <a:noFill/>
          <a:ln w="12700" cap="sq">
            <a:solidFill>
              <a:srgbClr val="0099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994" name="Rectangle 227"/>
          <p:cNvSpPr>
            <a:spLocks noChangeArrowheads="1"/>
          </p:cNvSpPr>
          <p:nvPr/>
        </p:nvSpPr>
        <p:spPr bwMode="auto">
          <a:xfrm>
            <a:off x="2714625" y="5375275"/>
            <a:ext cx="80963" cy="30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defTabSz="3248025"/>
            <a:r>
              <a:rPr lang="en-US" sz="200">
                <a:solidFill>
                  <a:srgbClr val="009900"/>
                </a:solidFill>
                <a:latin typeface="Arial" charset="0"/>
              </a:rPr>
              <a:t>NC354</a:t>
            </a:r>
          </a:p>
        </p:txBody>
      </p:sp>
      <p:sp>
        <p:nvSpPr>
          <p:cNvPr id="32995" name="Line 228"/>
          <p:cNvSpPr>
            <a:spLocks noChangeShapeType="1"/>
          </p:cNvSpPr>
          <p:nvPr/>
        </p:nvSpPr>
        <p:spPr bwMode="auto">
          <a:xfrm flipV="1">
            <a:off x="2935288" y="4957763"/>
            <a:ext cx="111125" cy="152400"/>
          </a:xfrm>
          <a:prstGeom prst="line">
            <a:avLst/>
          </a:prstGeom>
          <a:noFill/>
          <a:ln w="12700" cap="sq">
            <a:solidFill>
              <a:srgbClr val="0099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996" name="Line 229"/>
          <p:cNvSpPr>
            <a:spLocks noChangeShapeType="1"/>
          </p:cNvSpPr>
          <p:nvPr/>
        </p:nvSpPr>
        <p:spPr bwMode="auto">
          <a:xfrm flipV="1">
            <a:off x="2859088" y="4957763"/>
            <a:ext cx="187325" cy="233362"/>
          </a:xfrm>
          <a:prstGeom prst="line">
            <a:avLst/>
          </a:prstGeom>
          <a:noFill/>
          <a:ln w="12700" cap="sq">
            <a:solidFill>
              <a:srgbClr val="0099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997" name="Line 230"/>
          <p:cNvSpPr>
            <a:spLocks noChangeShapeType="1"/>
          </p:cNvSpPr>
          <p:nvPr/>
        </p:nvSpPr>
        <p:spPr bwMode="auto">
          <a:xfrm flipV="1">
            <a:off x="3046413" y="4471988"/>
            <a:ext cx="334962" cy="485775"/>
          </a:xfrm>
          <a:prstGeom prst="line">
            <a:avLst/>
          </a:prstGeom>
          <a:noFill/>
          <a:ln w="12700" cap="sq">
            <a:solidFill>
              <a:srgbClr val="0099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998" name="Line 231"/>
          <p:cNvSpPr>
            <a:spLocks noChangeShapeType="1"/>
          </p:cNvSpPr>
          <p:nvPr/>
        </p:nvSpPr>
        <p:spPr bwMode="auto">
          <a:xfrm flipV="1">
            <a:off x="2906713" y="5043488"/>
            <a:ext cx="36512" cy="58737"/>
          </a:xfrm>
          <a:prstGeom prst="line">
            <a:avLst/>
          </a:prstGeom>
          <a:noFill/>
          <a:ln w="12700" cap="sq">
            <a:solidFill>
              <a:srgbClr val="0099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999" name="Line 232"/>
          <p:cNvSpPr>
            <a:spLocks noChangeShapeType="1"/>
          </p:cNvSpPr>
          <p:nvPr/>
        </p:nvSpPr>
        <p:spPr bwMode="auto">
          <a:xfrm flipV="1">
            <a:off x="2886075" y="5043488"/>
            <a:ext cx="57150" cy="58737"/>
          </a:xfrm>
          <a:prstGeom prst="line">
            <a:avLst/>
          </a:prstGeom>
          <a:noFill/>
          <a:ln w="12700" cap="sq">
            <a:solidFill>
              <a:srgbClr val="0099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000" name="Line 233"/>
          <p:cNvSpPr>
            <a:spLocks noChangeShapeType="1"/>
          </p:cNvSpPr>
          <p:nvPr/>
        </p:nvSpPr>
        <p:spPr bwMode="auto">
          <a:xfrm flipV="1">
            <a:off x="2943225" y="4703763"/>
            <a:ext cx="242888" cy="339725"/>
          </a:xfrm>
          <a:prstGeom prst="line">
            <a:avLst/>
          </a:prstGeom>
          <a:noFill/>
          <a:ln w="12700" cap="sq">
            <a:solidFill>
              <a:srgbClr val="0099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001" name="Line 234"/>
          <p:cNvSpPr>
            <a:spLocks noChangeShapeType="1"/>
          </p:cNvSpPr>
          <p:nvPr/>
        </p:nvSpPr>
        <p:spPr bwMode="auto">
          <a:xfrm flipV="1">
            <a:off x="2800350" y="4976813"/>
            <a:ext cx="131763" cy="254000"/>
          </a:xfrm>
          <a:prstGeom prst="line">
            <a:avLst/>
          </a:prstGeom>
          <a:noFill/>
          <a:ln w="12700" cap="sq">
            <a:solidFill>
              <a:srgbClr val="0099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002" name="Line 235"/>
          <p:cNvSpPr>
            <a:spLocks noChangeShapeType="1"/>
          </p:cNvSpPr>
          <p:nvPr/>
        </p:nvSpPr>
        <p:spPr bwMode="auto">
          <a:xfrm flipV="1">
            <a:off x="2846388" y="5000625"/>
            <a:ext cx="60325" cy="98425"/>
          </a:xfrm>
          <a:prstGeom prst="line">
            <a:avLst/>
          </a:prstGeom>
          <a:noFill/>
          <a:ln w="12700" cap="sq">
            <a:solidFill>
              <a:srgbClr val="0099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003" name="Line 236"/>
          <p:cNvSpPr>
            <a:spLocks noChangeShapeType="1"/>
          </p:cNvSpPr>
          <p:nvPr/>
        </p:nvSpPr>
        <p:spPr bwMode="auto">
          <a:xfrm flipV="1">
            <a:off x="2806700" y="4997450"/>
            <a:ext cx="100013" cy="125413"/>
          </a:xfrm>
          <a:prstGeom prst="line">
            <a:avLst/>
          </a:prstGeom>
          <a:noFill/>
          <a:ln w="12700" cap="sq">
            <a:solidFill>
              <a:srgbClr val="0099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004" name="Line 237"/>
          <p:cNvSpPr>
            <a:spLocks noChangeShapeType="1"/>
          </p:cNvSpPr>
          <p:nvPr/>
        </p:nvSpPr>
        <p:spPr bwMode="auto">
          <a:xfrm flipV="1">
            <a:off x="2901950" y="4976813"/>
            <a:ext cx="25400" cy="28575"/>
          </a:xfrm>
          <a:prstGeom prst="line">
            <a:avLst/>
          </a:prstGeom>
          <a:noFill/>
          <a:ln w="12700" cap="sq">
            <a:solidFill>
              <a:srgbClr val="0099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005" name="Line 238"/>
          <p:cNvSpPr>
            <a:spLocks noChangeShapeType="1"/>
          </p:cNvSpPr>
          <p:nvPr/>
        </p:nvSpPr>
        <p:spPr bwMode="auto">
          <a:xfrm flipV="1">
            <a:off x="2927350" y="4703763"/>
            <a:ext cx="258763" cy="273050"/>
          </a:xfrm>
          <a:prstGeom prst="line">
            <a:avLst/>
          </a:prstGeom>
          <a:noFill/>
          <a:ln w="12700" cap="sq">
            <a:solidFill>
              <a:srgbClr val="0099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006" name="Line 239"/>
          <p:cNvSpPr>
            <a:spLocks noChangeShapeType="1"/>
          </p:cNvSpPr>
          <p:nvPr/>
        </p:nvSpPr>
        <p:spPr bwMode="auto">
          <a:xfrm flipV="1">
            <a:off x="3186113" y="4471988"/>
            <a:ext cx="195262" cy="231775"/>
          </a:xfrm>
          <a:prstGeom prst="line">
            <a:avLst/>
          </a:prstGeom>
          <a:noFill/>
          <a:ln w="12700" cap="sq">
            <a:solidFill>
              <a:srgbClr val="0099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007" name="Line 240"/>
          <p:cNvSpPr>
            <a:spLocks noChangeShapeType="1"/>
          </p:cNvSpPr>
          <p:nvPr/>
        </p:nvSpPr>
        <p:spPr bwMode="auto">
          <a:xfrm flipV="1">
            <a:off x="3381375" y="4394200"/>
            <a:ext cx="60325" cy="77788"/>
          </a:xfrm>
          <a:prstGeom prst="line">
            <a:avLst/>
          </a:prstGeom>
          <a:noFill/>
          <a:ln w="12700" cap="sq">
            <a:solidFill>
              <a:srgbClr val="0099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008" name="Line 241"/>
          <p:cNvSpPr>
            <a:spLocks noChangeShapeType="1"/>
          </p:cNvSpPr>
          <p:nvPr/>
        </p:nvSpPr>
        <p:spPr bwMode="auto">
          <a:xfrm flipV="1">
            <a:off x="3441700" y="4362450"/>
            <a:ext cx="23813" cy="31750"/>
          </a:xfrm>
          <a:prstGeom prst="line">
            <a:avLst/>
          </a:prstGeom>
          <a:noFill/>
          <a:ln w="12700" cap="sq">
            <a:solidFill>
              <a:srgbClr val="0099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009" name="Line 242"/>
          <p:cNvSpPr>
            <a:spLocks noChangeShapeType="1"/>
          </p:cNvSpPr>
          <p:nvPr/>
        </p:nvSpPr>
        <p:spPr bwMode="auto">
          <a:xfrm flipV="1">
            <a:off x="3465513" y="4318000"/>
            <a:ext cx="33337" cy="44450"/>
          </a:xfrm>
          <a:prstGeom prst="line">
            <a:avLst/>
          </a:prstGeom>
          <a:noFill/>
          <a:ln w="12700" cap="sq">
            <a:solidFill>
              <a:srgbClr val="0099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010" name="Line 243"/>
          <p:cNvSpPr>
            <a:spLocks noChangeShapeType="1"/>
          </p:cNvSpPr>
          <p:nvPr/>
        </p:nvSpPr>
        <p:spPr bwMode="auto">
          <a:xfrm flipV="1">
            <a:off x="3498850" y="4211638"/>
            <a:ext cx="68263" cy="106362"/>
          </a:xfrm>
          <a:prstGeom prst="line">
            <a:avLst/>
          </a:prstGeom>
          <a:noFill/>
          <a:ln w="12700" cap="sq">
            <a:solidFill>
              <a:srgbClr val="0099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011" name="Line 244"/>
          <p:cNvSpPr>
            <a:spLocks noChangeShapeType="1"/>
          </p:cNvSpPr>
          <p:nvPr/>
        </p:nvSpPr>
        <p:spPr bwMode="auto">
          <a:xfrm flipV="1">
            <a:off x="3567113" y="3660775"/>
            <a:ext cx="390525" cy="550863"/>
          </a:xfrm>
          <a:prstGeom prst="line">
            <a:avLst/>
          </a:prstGeom>
          <a:noFill/>
          <a:ln w="12700" cap="sq">
            <a:solidFill>
              <a:srgbClr val="0099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012" name="Line 245"/>
          <p:cNvSpPr>
            <a:spLocks noChangeShapeType="1"/>
          </p:cNvSpPr>
          <p:nvPr/>
        </p:nvSpPr>
        <p:spPr bwMode="auto">
          <a:xfrm flipV="1">
            <a:off x="3957638" y="3600450"/>
            <a:ext cx="38100" cy="60325"/>
          </a:xfrm>
          <a:prstGeom prst="line">
            <a:avLst/>
          </a:prstGeom>
          <a:noFill/>
          <a:ln w="12700" cap="sq">
            <a:solidFill>
              <a:srgbClr val="0099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013" name="Line 246"/>
          <p:cNvSpPr>
            <a:spLocks noChangeShapeType="1"/>
          </p:cNvSpPr>
          <p:nvPr/>
        </p:nvSpPr>
        <p:spPr bwMode="auto">
          <a:xfrm flipV="1">
            <a:off x="3995738" y="3521075"/>
            <a:ext cx="44450" cy="79375"/>
          </a:xfrm>
          <a:prstGeom prst="line">
            <a:avLst/>
          </a:prstGeom>
          <a:noFill/>
          <a:ln w="12700" cap="sq">
            <a:solidFill>
              <a:srgbClr val="0099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014" name="Line 247"/>
          <p:cNvSpPr>
            <a:spLocks noChangeShapeType="1"/>
          </p:cNvSpPr>
          <p:nvPr/>
        </p:nvSpPr>
        <p:spPr bwMode="auto">
          <a:xfrm flipV="1">
            <a:off x="4040188" y="3462338"/>
            <a:ext cx="30162" cy="58737"/>
          </a:xfrm>
          <a:prstGeom prst="line">
            <a:avLst/>
          </a:prstGeom>
          <a:noFill/>
          <a:ln w="12700" cap="sq">
            <a:solidFill>
              <a:srgbClr val="0099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015" name="Line 248"/>
          <p:cNvSpPr>
            <a:spLocks noChangeShapeType="1"/>
          </p:cNvSpPr>
          <p:nvPr/>
        </p:nvSpPr>
        <p:spPr bwMode="auto">
          <a:xfrm flipV="1">
            <a:off x="2551113" y="3730625"/>
            <a:ext cx="1300162" cy="1662113"/>
          </a:xfrm>
          <a:prstGeom prst="line">
            <a:avLst/>
          </a:prstGeom>
          <a:noFill/>
          <a:ln w="12700" cap="sq">
            <a:solidFill>
              <a:srgbClr val="0099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016" name="Rectangle 249"/>
          <p:cNvSpPr>
            <a:spLocks noChangeArrowheads="1"/>
          </p:cNvSpPr>
          <p:nvPr/>
        </p:nvSpPr>
        <p:spPr bwMode="auto">
          <a:xfrm>
            <a:off x="2482850" y="5392738"/>
            <a:ext cx="66675" cy="30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defTabSz="3248025"/>
            <a:r>
              <a:rPr lang="en-US" sz="200">
                <a:solidFill>
                  <a:srgbClr val="009900"/>
                </a:solidFill>
                <a:latin typeface="Arial" charset="0"/>
              </a:rPr>
              <a:t>TZI18</a:t>
            </a:r>
          </a:p>
        </p:txBody>
      </p:sp>
      <p:sp>
        <p:nvSpPr>
          <p:cNvPr id="33017" name="Line 250"/>
          <p:cNvSpPr>
            <a:spLocks noChangeShapeType="1"/>
          </p:cNvSpPr>
          <p:nvPr/>
        </p:nvSpPr>
        <p:spPr bwMode="auto">
          <a:xfrm flipV="1">
            <a:off x="2979738" y="3730625"/>
            <a:ext cx="871537" cy="1055688"/>
          </a:xfrm>
          <a:prstGeom prst="line">
            <a:avLst/>
          </a:prstGeom>
          <a:noFill/>
          <a:ln w="12700" cap="sq">
            <a:solidFill>
              <a:srgbClr val="0099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018" name="Rectangle 251"/>
          <p:cNvSpPr>
            <a:spLocks noChangeArrowheads="1"/>
          </p:cNvSpPr>
          <p:nvPr/>
        </p:nvSpPr>
        <p:spPr bwMode="auto">
          <a:xfrm>
            <a:off x="2949575" y="4787900"/>
            <a:ext cx="30163" cy="28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defTabSz="3248025"/>
            <a:r>
              <a:rPr lang="en-US" sz="200">
                <a:solidFill>
                  <a:srgbClr val="009900"/>
                </a:solidFill>
                <a:latin typeface="Arial" charset="0"/>
              </a:rPr>
              <a:t>A6</a:t>
            </a:r>
          </a:p>
        </p:txBody>
      </p:sp>
      <p:sp>
        <p:nvSpPr>
          <p:cNvPr id="33019" name="Line 252"/>
          <p:cNvSpPr>
            <a:spLocks noChangeShapeType="1"/>
          </p:cNvSpPr>
          <p:nvPr/>
        </p:nvSpPr>
        <p:spPr bwMode="auto">
          <a:xfrm flipV="1">
            <a:off x="3851275" y="3462338"/>
            <a:ext cx="219075" cy="268287"/>
          </a:xfrm>
          <a:prstGeom prst="line">
            <a:avLst/>
          </a:prstGeom>
          <a:noFill/>
          <a:ln w="12700" cap="sq">
            <a:solidFill>
              <a:srgbClr val="0099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020" name="Line 253"/>
          <p:cNvSpPr>
            <a:spLocks noChangeShapeType="1"/>
          </p:cNvSpPr>
          <p:nvPr/>
        </p:nvSpPr>
        <p:spPr bwMode="auto">
          <a:xfrm flipV="1">
            <a:off x="4070350" y="3355975"/>
            <a:ext cx="66675" cy="106363"/>
          </a:xfrm>
          <a:prstGeom prst="line">
            <a:avLst/>
          </a:prstGeom>
          <a:noFill/>
          <a:ln w="12700" cap="sq">
            <a:solidFill>
              <a:srgbClr val="0099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021" name="Line 254"/>
          <p:cNvSpPr>
            <a:spLocks noChangeShapeType="1"/>
          </p:cNvSpPr>
          <p:nvPr/>
        </p:nvSpPr>
        <p:spPr bwMode="auto">
          <a:xfrm flipV="1">
            <a:off x="2819400" y="3594100"/>
            <a:ext cx="1103313" cy="1323975"/>
          </a:xfrm>
          <a:prstGeom prst="line">
            <a:avLst/>
          </a:prstGeom>
          <a:noFill/>
          <a:ln w="12700" cap="sq">
            <a:solidFill>
              <a:srgbClr val="0099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022" name="Rectangle 255"/>
          <p:cNvSpPr>
            <a:spLocks noChangeArrowheads="1"/>
          </p:cNvSpPr>
          <p:nvPr/>
        </p:nvSpPr>
        <p:spPr bwMode="auto">
          <a:xfrm>
            <a:off x="2774950" y="4932363"/>
            <a:ext cx="52388" cy="30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defTabSz="3248025"/>
            <a:r>
              <a:rPr lang="en-US" sz="200">
                <a:solidFill>
                  <a:srgbClr val="009900"/>
                </a:solidFill>
                <a:latin typeface="Arial" charset="0"/>
              </a:rPr>
              <a:t>Ki44</a:t>
            </a:r>
          </a:p>
        </p:txBody>
      </p:sp>
      <p:sp>
        <p:nvSpPr>
          <p:cNvPr id="33023" name="Line 256"/>
          <p:cNvSpPr>
            <a:spLocks noChangeShapeType="1"/>
          </p:cNvSpPr>
          <p:nvPr/>
        </p:nvSpPr>
        <p:spPr bwMode="auto">
          <a:xfrm flipV="1">
            <a:off x="2722563" y="3635375"/>
            <a:ext cx="1157287" cy="1330325"/>
          </a:xfrm>
          <a:prstGeom prst="line">
            <a:avLst/>
          </a:prstGeom>
          <a:noFill/>
          <a:ln w="12700" cap="sq">
            <a:solidFill>
              <a:srgbClr val="0099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024" name="Rectangle 257"/>
          <p:cNvSpPr>
            <a:spLocks noChangeArrowheads="1"/>
          </p:cNvSpPr>
          <p:nvPr/>
        </p:nvSpPr>
        <p:spPr bwMode="auto">
          <a:xfrm>
            <a:off x="2673350" y="4976813"/>
            <a:ext cx="50800" cy="30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defTabSz="3248025"/>
            <a:r>
              <a:rPr lang="en-US" sz="200">
                <a:solidFill>
                  <a:srgbClr val="009900"/>
                </a:solidFill>
                <a:latin typeface="Arial" charset="0"/>
              </a:rPr>
              <a:t>Ki43</a:t>
            </a:r>
          </a:p>
        </p:txBody>
      </p:sp>
      <p:sp>
        <p:nvSpPr>
          <p:cNvPr id="33025" name="Line 258"/>
          <p:cNvSpPr>
            <a:spLocks noChangeShapeType="1"/>
          </p:cNvSpPr>
          <p:nvPr/>
        </p:nvSpPr>
        <p:spPr bwMode="auto">
          <a:xfrm flipV="1">
            <a:off x="2814638" y="3683000"/>
            <a:ext cx="1016000" cy="1122363"/>
          </a:xfrm>
          <a:prstGeom prst="line">
            <a:avLst/>
          </a:prstGeom>
          <a:noFill/>
          <a:ln w="12700" cap="sq">
            <a:solidFill>
              <a:srgbClr val="0099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026" name="Line 259"/>
          <p:cNvSpPr>
            <a:spLocks noChangeShapeType="1"/>
          </p:cNvSpPr>
          <p:nvPr/>
        </p:nvSpPr>
        <p:spPr bwMode="auto">
          <a:xfrm flipV="1">
            <a:off x="2449513" y="3846513"/>
            <a:ext cx="1201737" cy="1296987"/>
          </a:xfrm>
          <a:prstGeom prst="line">
            <a:avLst/>
          </a:prstGeom>
          <a:noFill/>
          <a:ln w="12700" cap="sq">
            <a:solidFill>
              <a:srgbClr val="0099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027" name="Line 260"/>
          <p:cNvSpPr>
            <a:spLocks noChangeShapeType="1"/>
          </p:cNvSpPr>
          <p:nvPr/>
        </p:nvSpPr>
        <p:spPr bwMode="auto">
          <a:xfrm flipV="1">
            <a:off x="2271713" y="4962525"/>
            <a:ext cx="109537" cy="290513"/>
          </a:xfrm>
          <a:prstGeom prst="line">
            <a:avLst/>
          </a:prstGeom>
          <a:noFill/>
          <a:ln w="12700" cap="sq">
            <a:solidFill>
              <a:srgbClr val="0099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028" name="Line 261"/>
          <p:cNvSpPr>
            <a:spLocks noChangeShapeType="1"/>
          </p:cNvSpPr>
          <p:nvPr/>
        </p:nvSpPr>
        <p:spPr bwMode="auto">
          <a:xfrm flipV="1">
            <a:off x="2243138" y="4962525"/>
            <a:ext cx="138112" cy="163513"/>
          </a:xfrm>
          <a:prstGeom prst="line">
            <a:avLst/>
          </a:prstGeom>
          <a:noFill/>
          <a:ln w="12700" cap="sq">
            <a:solidFill>
              <a:srgbClr val="0099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029" name="Rectangle 262"/>
          <p:cNvSpPr>
            <a:spLocks noChangeArrowheads="1"/>
          </p:cNvSpPr>
          <p:nvPr/>
        </p:nvSpPr>
        <p:spPr bwMode="auto">
          <a:xfrm>
            <a:off x="2155825" y="5143500"/>
            <a:ext cx="80963" cy="3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defTabSz="3248025"/>
            <a:r>
              <a:rPr lang="en-US" sz="200">
                <a:solidFill>
                  <a:srgbClr val="009900"/>
                </a:solidFill>
                <a:latin typeface="Arial" charset="0"/>
              </a:rPr>
              <a:t>Ki2007</a:t>
            </a:r>
          </a:p>
        </p:txBody>
      </p:sp>
      <p:sp>
        <p:nvSpPr>
          <p:cNvPr id="33030" name="Line 263"/>
          <p:cNvSpPr>
            <a:spLocks noChangeShapeType="1"/>
          </p:cNvSpPr>
          <p:nvPr/>
        </p:nvSpPr>
        <p:spPr bwMode="auto">
          <a:xfrm flipV="1">
            <a:off x="2381250" y="3919538"/>
            <a:ext cx="1182688" cy="1042987"/>
          </a:xfrm>
          <a:prstGeom prst="line">
            <a:avLst/>
          </a:prstGeom>
          <a:noFill/>
          <a:ln w="12700" cap="sq">
            <a:solidFill>
              <a:srgbClr val="0099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031" name="Line 264"/>
          <p:cNvSpPr>
            <a:spLocks noChangeShapeType="1"/>
          </p:cNvSpPr>
          <p:nvPr/>
        </p:nvSpPr>
        <p:spPr bwMode="auto">
          <a:xfrm flipV="1">
            <a:off x="2111375" y="4043363"/>
            <a:ext cx="1293813" cy="1081087"/>
          </a:xfrm>
          <a:prstGeom prst="line">
            <a:avLst/>
          </a:prstGeom>
          <a:noFill/>
          <a:ln w="12700" cap="sq">
            <a:solidFill>
              <a:srgbClr val="777777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032" name="Rectangle 265"/>
          <p:cNvSpPr>
            <a:spLocks noChangeArrowheads="1"/>
          </p:cNvSpPr>
          <p:nvPr/>
        </p:nvSpPr>
        <p:spPr bwMode="auto">
          <a:xfrm>
            <a:off x="2044700" y="5124450"/>
            <a:ext cx="52388" cy="28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defTabSz="3248025"/>
            <a:r>
              <a:rPr lang="en-US" sz="200">
                <a:solidFill>
                  <a:srgbClr val="777777"/>
                </a:solidFill>
                <a:latin typeface="Arial" charset="0"/>
              </a:rPr>
              <a:t>Ki21</a:t>
            </a:r>
          </a:p>
        </p:txBody>
      </p:sp>
      <p:sp>
        <p:nvSpPr>
          <p:cNvPr id="33033" name="Line 266"/>
          <p:cNvSpPr>
            <a:spLocks noChangeShapeType="1"/>
          </p:cNvSpPr>
          <p:nvPr/>
        </p:nvSpPr>
        <p:spPr bwMode="auto">
          <a:xfrm flipV="1">
            <a:off x="2366963" y="4187825"/>
            <a:ext cx="847725" cy="663575"/>
          </a:xfrm>
          <a:prstGeom prst="line">
            <a:avLst/>
          </a:prstGeom>
          <a:noFill/>
          <a:ln w="12700" cap="sq">
            <a:solidFill>
              <a:srgbClr val="0099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034" name="Rectangle 267"/>
          <p:cNvSpPr>
            <a:spLocks noChangeArrowheads="1"/>
          </p:cNvSpPr>
          <p:nvPr/>
        </p:nvSpPr>
        <p:spPr bwMode="auto">
          <a:xfrm>
            <a:off x="2257425" y="4843463"/>
            <a:ext cx="80963" cy="30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defTabSz="3248025"/>
            <a:r>
              <a:rPr lang="en-US" sz="200">
                <a:solidFill>
                  <a:srgbClr val="009900"/>
                </a:solidFill>
                <a:latin typeface="Arial" charset="0"/>
              </a:rPr>
              <a:t>Ki2021</a:t>
            </a:r>
          </a:p>
        </p:txBody>
      </p:sp>
      <p:sp>
        <p:nvSpPr>
          <p:cNvPr id="33035" name="Line 268"/>
          <p:cNvSpPr>
            <a:spLocks noChangeShapeType="1"/>
          </p:cNvSpPr>
          <p:nvPr/>
        </p:nvSpPr>
        <p:spPr bwMode="auto">
          <a:xfrm flipV="1">
            <a:off x="2357438" y="4187825"/>
            <a:ext cx="857250" cy="617538"/>
          </a:xfrm>
          <a:prstGeom prst="line">
            <a:avLst/>
          </a:prstGeom>
          <a:noFill/>
          <a:ln w="12700" cap="sq">
            <a:solidFill>
              <a:srgbClr val="0099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036" name="Rectangle 269"/>
          <p:cNvSpPr>
            <a:spLocks noChangeArrowheads="1"/>
          </p:cNvSpPr>
          <p:nvPr/>
        </p:nvSpPr>
        <p:spPr bwMode="auto">
          <a:xfrm>
            <a:off x="2281238" y="4797425"/>
            <a:ext cx="52387" cy="30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defTabSz="3248025"/>
            <a:r>
              <a:rPr lang="en-US" sz="200">
                <a:solidFill>
                  <a:srgbClr val="009900"/>
                </a:solidFill>
                <a:latin typeface="Arial" charset="0"/>
              </a:rPr>
              <a:t>Ki14</a:t>
            </a:r>
          </a:p>
        </p:txBody>
      </p:sp>
      <p:sp>
        <p:nvSpPr>
          <p:cNvPr id="33037" name="Line 270"/>
          <p:cNvSpPr>
            <a:spLocks noChangeShapeType="1"/>
          </p:cNvSpPr>
          <p:nvPr/>
        </p:nvSpPr>
        <p:spPr bwMode="auto">
          <a:xfrm flipV="1">
            <a:off x="3214688" y="4043363"/>
            <a:ext cx="190500" cy="144462"/>
          </a:xfrm>
          <a:prstGeom prst="line">
            <a:avLst/>
          </a:prstGeom>
          <a:noFill/>
          <a:ln w="12700" cap="sq">
            <a:solidFill>
              <a:srgbClr val="0099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038" name="Line 271"/>
          <p:cNvSpPr>
            <a:spLocks noChangeShapeType="1"/>
          </p:cNvSpPr>
          <p:nvPr/>
        </p:nvSpPr>
        <p:spPr bwMode="auto">
          <a:xfrm flipV="1">
            <a:off x="3405188" y="3919538"/>
            <a:ext cx="158750" cy="123825"/>
          </a:xfrm>
          <a:prstGeom prst="line">
            <a:avLst/>
          </a:prstGeom>
          <a:noFill/>
          <a:ln w="12700" cap="sq">
            <a:solidFill>
              <a:srgbClr val="0099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039" name="Line 272"/>
          <p:cNvSpPr>
            <a:spLocks noChangeShapeType="1"/>
          </p:cNvSpPr>
          <p:nvPr/>
        </p:nvSpPr>
        <p:spPr bwMode="auto">
          <a:xfrm flipV="1">
            <a:off x="3563938" y="3846513"/>
            <a:ext cx="87312" cy="73025"/>
          </a:xfrm>
          <a:prstGeom prst="line">
            <a:avLst/>
          </a:prstGeom>
          <a:noFill/>
          <a:ln w="12700" cap="sq">
            <a:solidFill>
              <a:srgbClr val="0099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040" name="Line 273"/>
          <p:cNvSpPr>
            <a:spLocks noChangeShapeType="1"/>
          </p:cNvSpPr>
          <p:nvPr/>
        </p:nvSpPr>
        <p:spPr bwMode="auto">
          <a:xfrm flipV="1">
            <a:off x="3651250" y="3683000"/>
            <a:ext cx="179388" cy="163513"/>
          </a:xfrm>
          <a:prstGeom prst="line">
            <a:avLst/>
          </a:prstGeom>
          <a:noFill/>
          <a:ln w="12700" cap="sq">
            <a:solidFill>
              <a:srgbClr val="0099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041" name="Line 274"/>
          <p:cNvSpPr>
            <a:spLocks noChangeShapeType="1"/>
          </p:cNvSpPr>
          <p:nvPr/>
        </p:nvSpPr>
        <p:spPr bwMode="auto">
          <a:xfrm flipV="1">
            <a:off x="3830638" y="3635375"/>
            <a:ext cx="49212" cy="47625"/>
          </a:xfrm>
          <a:prstGeom prst="line">
            <a:avLst/>
          </a:prstGeom>
          <a:noFill/>
          <a:ln w="12700" cap="sq">
            <a:solidFill>
              <a:srgbClr val="0099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042" name="Line 275"/>
          <p:cNvSpPr>
            <a:spLocks noChangeShapeType="1"/>
          </p:cNvSpPr>
          <p:nvPr/>
        </p:nvSpPr>
        <p:spPr bwMode="auto">
          <a:xfrm flipV="1">
            <a:off x="3879850" y="3594100"/>
            <a:ext cx="42863" cy="41275"/>
          </a:xfrm>
          <a:prstGeom prst="line">
            <a:avLst/>
          </a:prstGeom>
          <a:noFill/>
          <a:ln w="12700" cap="sq">
            <a:solidFill>
              <a:srgbClr val="0099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043" name="Line 276"/>
          <p:cNvSpPr>
            <a:spLocks noChangeShapeType="1"/>
          </p:cNvSpPr>
          <p:nvPr/>
        </p:nvSpPr>
        <p:spPr bwMode="auto">
          <a:xfrm flipV="1">
            <a:off x="3922713" y="3362325"/>
            <a:ext cx="203200" cy="231775"/>
          </a:xfrm>
          <a:prstGeom prst="line">
            <a:avLst/>
          </a:prstGeom>
          <a:noFill/>
          <a:ln w="12700" cap="sq">
            <a:solidFill>
              <a:srgbClr val="0099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044" name="Line 277"/>
          <p:cNvSpPr>
            <a:spLocks noChangeShapeType="1"/>
          </p:cNvSpPr>
          <p:nvPr/>
        </p:nvSpPr>
        <p:spPr bwMode="auto">
          <a:xfrm flipV="1">
            <a:off x="2416175" y="3490913"/>
            <a:ext cx="1536700" cy="1212850"/>
          </a:xfrm>
          <a:prstGeom prst="line">
            <a:avLst/>
          </a:prstGeom>
          <a:noFill/>
          <a:ln w="12700" cap="sq">
            <a:solidFill>
              <a:srgbClr val="0099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045" name="Rectangle 278"/>
          <p:cNvSpPr>
            <a:spLocks noChangeArrowheads="1"/>
          </p:cNvSpPr>
          <p:nvPr/>
        </p:nvSpPr>
        <p:spPr bwMode="auto">
          <a:xfrm>
            <a:off x="2362200" y="4700588"/>
            <a:ext cx="98425" cy="30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defTabSz="3248025"/>
            <a:r>
              <a:rPr lang="en-US" sz="200">
                <a:solidFill>
                  <a:srgbClr val="009900"/>
                </a:solidFill>
                <a:latin typeface="Arial" charset="0"/>
              </a:rPr>
              <a:t>CML238</a:t>
            </a:r>
          </a:p>
        </p:txBody>
      </p:sp>
      <p:sp>
        <p:nvSpPr>
          <p:cNvPr id="33046" name="Line 279"/>
          <p:cNvSpPr>
            <a:spLocks noChangeShapeType="1"/>
          </p:cNvSpPr>
          <p:nvPr/>
        </p:nvSpPr>
        <p:spPr bwMode="auto">
          <a:xfrm flipV="1">
            <a:off x="2333625" y="3548063"/>
            <a:ext cx="1538288" cy="1166812"/>
          </a:xfrm>
          <a:prstGeom prst="line">
            <a:avLst/>
          </a:prstGeom>
          <a:noFill/>
          <a:ln w="12700" cap="sq">
            <a:solidFill>
              <a:srgbClr val="0099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047" name="Rectangle 280"/>
          <p:cNvSpPr>
            <a:spLocks noChangeArrowheads="1"/>
          </p:cNvSpPr>
          <p:nvPr/>
        </p:nvSpPr>
        <p:spPr bwMode="auto">
          <a:xfrm>
            <a:off x="2235200" y="4725988"/>
            <a:ext cx="98425" cy="28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defTabSz="3248025"/>
            <a:r>
              <a:rPr lang="en-US" sz="200">
                <a:solidFill>
                  <a:srgbClr val="009900"/>
                </a:solidFill>
                <a:latin typeface="Arial" charset="0"/>
              </a:rPr>
              <a:t>CML321</a:t>
            </a:r>
          </a:p>
        </p:txBody>
      </p:sp>
      <p:sp>
        <p:nvSpPr>
          <p:cNvPr id="33048" name="Line 281"/>
          <p:cNvSpPr>
            <a:spLocks noChangeShapeType="1"/>
          </p:cNvSpPr>
          <p:nvPr/>
        </p:nvSpPr>
        <p:spPr bwMode="auto">
          <a:xfrm flipV="1">
            <a:off x="1998663" y="3548063"/>
            <a:ext cx="1873250" cy="1355725"/>
          </a:xfrm>
          <a:prstGeom prst="line">
            <a:avLst/>
          </a:prstGeom>
          <a:noFill/>
          <a:ln w="12700" cap="sq">
            <a:solidFill>
              <a:srgbClr val="0099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049" name="Rectangle 282"/>
          <p:cNvSpPr>
            <a:spLocks noChangeArrowheads="1"/>
          </p:cNvSpPr>
          <p:nvPr/>
        </p:nvSpPr>
        <p:spPr bwMode="auto">
          <a:xfrm>
            <a:off x="1855788" y="4916488"/>
            <a:ext cx="115887" cy="30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defTabSz="3248025"/>
            <a:r>
              <a:rPr lang="en-US" sz="200">
                <a:solidFill>
                  <a:srgbClr val="009900"/>
                </a:solidFill>
                <a:latin typeface="Arial" charset="0"/>
              </a:rPr>
              <a:t>CML157Q</a:t>
            </a:r>
          </a:p>
        </p:txBody>
      </p:sp>
      <p:sp>
        <p:nvSpPr>
          <p:cNvPr id="33050" name="Line 283"/>
          <p:cNvSpPr>
            <a:spLocks noChangeShapeType="1"/>
          </p:cNvSpPr>
          <p:nvPr/>
        </p:nvSpPr>
        <p:spPr bwMode="auto">
          <a:xfrm flipV="1">
            <a:off x="3871913" y="3490913"/>
            <a:ext cx="80962" cy="57150"/>
          </a:xfrm>
          <a:prstGeom prst="line">
            <a:avLst/>
          </a:prstGeom>
          <a:noFill/>
          <a:ln w="12700" cap="sq">
            <a:solidFill>
              <a:srgbClr val="0099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051" name="Line 284"/>
          <p:cNvSpPr>
            <a:spLocks noChangeShapeType="1"/>
          </p:cNvSpPr>
          <p:nvPr/>
        </p:nvSpPr>
        <p:spPr bwMode="auto">
          <a:xfrm flipV="1">
            <a:off x="3952875" y="3378200"/>
            <a:ext cx="149225" cy="112713"/>
          </a:xfrm>
          <a:prstGeom prst="line">
            <a:avLst/>
          </a:prstGeom>
          <a:noFill/>
          <a:ln w="12700" cap="sq">
            <a:solidFill>
              <a:srgbClr val="0099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052" name="Line 285"/>
          <p:cNvSpPr>
            <a:spLocks noChangeShapeType="1"/>
          </p:cNvSpPr>
          <p:nvPr/>
        </p:nvSpPr>
        <p:spPr bwMode="auto">
          <a:xfrm flipV="1">
            <a:off x="2035175" y="3503613"/>
            <a:ext cx="1863725" cy="1312862"/>
          </a:xfrm>
          <a:prstGeom prst="line">
            <a:avLst/>
          </a:prstGeom>
          <a:noFill/>
          <a:ln w="12700" cap="sq">
            <a:solidFill>
              <a:srgbClr val="0099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053" name="Line 286"/>
          <p:cNvSpPr>
            <a:spLocks noChangeShapeType="1"/>
          </p:cNvSpPr>
          <p:nvPr/>
        </p:nvSpPr>
        <p:spPr bwMode="auto">
          <a:xfrm flipV="1">
            <a:off x="2074863" y="3873500"/>
            <a:ext cx="1263650" cy="850900"/>
          </a:xfrm>
          <a:prstGeom prst="line">
            <a:avLst/>
          </a:prstGeom>
          <a:noFill/>
          <a:ln w="12700" cap="sq">
            <a:solidFill>
              <a:srgbClr val="0099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054" name="Rectangle 287"/>
          <p:cNvSpPr>
            <a:spLocks noChangeArrowheads="1"/>
          </p:cNvSpPr>
          <p:nvPr/>
        </p:nvSpPr>
        <p:spPr bwMode="auto">
          <a:xfrm>
            <a:off x="1943100" y="4718050"/>
            <a:ext cx="98425" cy="3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defTabSz="3248025"/>
            <a:r>
              <a:rPr lang="en-US" sz="200">
                <a:solidFill>
                  <a:srgbClr val="009900"/>
                </a:solidFill>
                <a:latin typeface="Arial" charset="0"/>
              </a:rPr>
              <a:t>CML322</a:t>
            </a:r>
          </a:p>
        </p:txBody>
      </p:sp>
      <p:sp>
        <p:nvSpPr>
          <p:cNvPr id="33055" name="Line 288"/>
          <p:cNvSpPr>
            <a:spLocks noChangeShapeType="1"/>
          </p:cNvSpPr>
          <p:nvPr/>
        </p:nvSpPr>
        <p:spPr bwMode="auto">
          <a:xfrm flipV="1">
            <a:off x="2424113" y="4252913"/>
            <a:ext cx="311150" cy="192087"/>
          </a:xfrm>
          <a:prstGeom prst="line">
            <a:avLst/>
          </a:prstGeom>
          <a:noFill/>
          <a:ln w="12700" cap="sq">
            <a:solidFill>
              <a:srgbClr val="0099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056" name="Line 289"/>
          <p:cNvSpPr>
            <a:spLocks noChangeShapeType="1"/>
          </p:cNvSpPr>
          <p:nvPr/>
        </p:nvSpPr>
        <p:spPr bwMode="auto">
          <a:xfrm flipV="1">
            <a:off x="2333625" y="4252913"/>
            <a:ext cx="401638" cy="214312"/>
          </a:xfrm>
          <a:prstGeom prst="line">
            <a:avLst/>
          </a:prstGeom>
          <a:noFill/>
          <a:ln w="12700" cap="sq">
            <a:solidFill>
              <a:srgbClr val="0099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057" name="Rectangle 290"/>
          <p:cNvSpPr>
            <a:spLocks noChangeArrowheads="1"/>
          </p:cNvSpPr>
          <p:nvPr/>
        </p:nvSpPr>
        <p:spPr bwMode="auto">
          <a:xfrm>
            <a:off x="2263775" y="4475163"/>
            <a:ext cx="96838" cy="30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defTabSz="3248025"/>
            <a:r>
              <a:rPr lang="en-US" sz="200">
                <a:solidFill>
                  <a:srgbClr val="009900"/>
                </a:solidFill>
                <a:latin typeface="Arial" charset="0"/>
              </a:rPr>
              <a:t>CML331</a:t>
            </a:r>
          </a:p>
        </p:txBody>
      </p:sp>
      <p:sp>
        <p:nvSpPr>
          <p:cNvPr id="33058" name="Line 291"/>
          <p:cNvSpPr>
            <a:spLocks noChangeShapeType="1"/>
          </p:cNvSpPr>
          <p:nvPr/>
        </p:nvSpPr>
        <p:spPr bwMode="auto">
          <a:xfrm flipV="1">
            <a:off x="2735263" y="3873500"/>
            <a:ext cx="603250" cy="379413"/>
          </a:xfrm>
          <a:prstGeom prst="line">
            <a:avLst/>
          </a:prstGeom>
          <a:noFill/>
          <a:ln w="12700" cap="sq">
            <a:solidFill>
              <a:srgbClr val="0099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059" name="Line 292"/>
          <p:cNvSpPr>
            <a:spLocks noChangeShapeType="1"/>
          </p:cNvSpPr>
          <p:nvPr/>
        </p:nvSpPr>
        <p:spPr bwMode="auto">
          <a:xfrm flipV="1">
            <a:off x="3338513" y="3503613"/>
            <a:ext cx="560387" cy="369887"/>
          </a:xfrm>
          <a:prstGeom prst="line">
            <a:avLst/>
          </a:prstGeom>
          <a:noFill/>
          <a:ln w="12700" cap="sq">
            <a:solidFill>
              <a:srgbClr val="0099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060" name="Line 293"/>
          <p:cNvSpPr>
            <a:spLocks noChangeShapeType="1"/>
          </p:cNvSpPr>
          <p:nvPr/>
        </p:nvSpPr>
        <p:spPr bwMode="auto">
          <a:xfrm flipV="1">
            <a:off x="3898900" y="3402013"/>
            <a:ext cx="150813" cy="101600"/>
          </a:xfrm>
          <a:prstGeom prst="line">
            <a:avLst/>
          </a:prstGeom>
          <a:noFill/>
          <a:ln w="12700" cap="sq">
            <a:solidFill>
              <a:srgbClr val="0099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061" name="Line 294"/>
          <p:cNvSpPr>
            <a:spLocks noChangeShapeType="1"/>
          </p:cNvSpPr>
          <p:nvPr/>
        </p:nvSpPr>
        <p:spPr bwMode="auto">
          <a:xfrm flipV="1">
            <a:off x="2257425" y="3457575"/>
            <a:ext cx="1643063" cy="1016000"/>
          </a:xfrm>
          <a:prstGeom prst="line">
            <a:avLst/>
          </a:prstGeom>
          <a:noFill/>
          <a:ln w="12700" cap="sq">
            <a:solidFill>
              <a:srgbClr val="0099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062" name="Rectangle 295"/>
          <p:cNvSpPr>
            <a:spLocks noChangeArrowheads="1"/>
          </p:cNvSpPr>
          <p:nvPr/>
        </p:nvSpPr>
        <p:spPr bwMode="auto">
          <a:xfrm>
            <a:off x="2130425" y="4475163"/>
            <a:ext cx="96838" cy="30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defTabSz="3248025"/>
            <a:r>
              <a:rPr lang="en-US" sz="200">
                <a:solidFill>
                  <a:srgbClr val="009900"/>
                </a:solidFill>
                <a:latin typeface="Arial" charset="0"/>
              </a:rPr>
              <a:t>CML261</a:t>
            </a:r>
          </a:p>
        </p:txBody>
      </p:sp>
      <p:sp>
        <p:nvSpPr>
          <p:cNvPr id="33063" name="Line 296"/>
          <p:cNvSpPr>
            <a:spLocks noChangeShapeType="1"/>
          </p:cNvSpPr>
          <p:nvPr/>
        </p:nvSpPr>
        <p:spPr bwMode="auto">
          <a:xfrm flipV="1">
            <a:off x="1879600" y="3743325"/>
            <a:ext cx="1514475" cy="911225"/>
          </a:xfrm>
          <a:prstGeom prst="line">
            <a:avLst/>
          </a:prstGeom>
          <a:noFill/>
          <a:ln w="12700" cap="sq">
            <a:solidFill>
              <a:srgbClr val="0099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064" name="Rectangle 297"/>
          <p:cNvSpPr>
            <a:spLocks noChangeArrowheads="1"/>
          </p:cNvSpPr>
          <p:nvPr/>
        </p:nvSpPr>
        <p:spPr bwMode="auto">
          <a:xfrm>
            <a:off x="1504950" y="4646613"/>
            <a:ext cx="390525" cy="122237"/>
          </a:xfrm>
          <a:prstGeom prst="rect">
            <a:avLst/>
          </a:prstGeom>
          <a:solidFill>
            <a:srgbClr val="FF33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defTabSz="3248025"/>
            <a:r>
              <a:rPr lang="en-US" sz="800" b="1">
                <a:latin typeface="Arial" charset="0"/>
              </a:rPr>
              <a:t>CML277</a:t>
            </a:r>
          </a:p>
        </p:txBody>
      </p:sp>
      <p:sp>
        <p:nvSpPr>
          <p:cNvPr id="33065" name="Line 298"/>
          <p:cNvSpPr>
            <a:spLocks noChangeShapeType="1"/>
          </p:cNvSpPr>
          <p:nvPr/>
        </p:nvSpPr>
        <p:spPr bwMode="auto">
          <a:xfrm flipV="1">
            <a:off x="2165350" y="3743325"/>
            <a:ext cx="1228725" cy="692150"/>
          </a:xfrm>
          <a:prstGeom prst="line">
            <a:avLst/>
          </a:prstGeom>
          <a:noFill/>
          <a:ln w="12700" cap="sq">
            <a:solidFill>
              <a:srgbClr val="0099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066" name="Rectangle 299"/>
          <p:cNvSpPr>
            <a:spLocks noChangeArrowheads="1"/>
          </p:cNvSpPr>
          <p:nvPr/>
        </p:nvSpPr>
        <p:spPr bwMode="auto">
          <a:xfrm>
            <a:off x="2085975" y="4433888"/>
            <a:ext cx="96838" cy="30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defTabSz="3248025"/>
            <a:r>
              <a:rPr lang="en-US" sz="200">
                <a:solidFill>
                  <a:srgbClr val="009900"/>
                </a:solidFill>
                <a:latin typeface="Arial" charset="0"/>
              </a:rPr>
              <a:t>CML341</a:t>
            </a:r>
          </a:p>
        </p:txBody>
      </p:sp>
      <p:sp>
        <p:nvSpPr>
          <p:cNvPr id="33067" name="Line 300"/>
          <p:cNvSpPr>
            <a:spLocks noChangeShapeType="1"/>
          </p:cNvSpPr>
          <p:nvPr/>
        </p:nvSpPr>
        <p:spPr bwMode="auto">
          <a:xfrm flipV="1">
            <a:off x="3394075" y="3506788"/>
            <a:ext cx="415925" cy="236537"/>
          </a:xfrm>
          <a:prstGeom prst="line">
            <a:avLst/>
          </a:prstGeom>
          <a:noFill/>
          <a:ln w="12700" cap="sq">
            <a:solidFill>
              <a:srgbClr val="0099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068" name="Line 301"/>
          <p:cNvSpPr>
            <a:spLocks noChangeShapeType="1"/>
          </p:cNvSpPr>
          <p:nvPr/>
        </p:nvSpPr>
        <p:spPr bwMode="auto">
          <a:xfrm flipV="1">
            <a:off x="2065338" y="3635375"/>
            <a:ext cx="1481137" cy="812800"/>
          </a:xfrm>
          <a:prstGeom prst="line">
            <a:avLst/>
          </a:prstGeom>
          <a:noFill/>
          <a:ln w="12700" cap="sq">
            <a:solidFill>
              <a:srgbClr val="0099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069" name="Rectangle 302"/>
          <p:cNvSpPr>
            <a:spLocks noChangeArrowheads="1"/>
          </p:cNvSpPr>
          <p:nvPr/>
        </p:nvSpPr>
        <p:spPr bwMode="auto">
          <a:xfrm>
            <a:off x="1979613" y="4454525"/>
            <a:ext cx="82550" cy="30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defTabSz="3248025"/>
            <a:r>
              <a:rPr lang="en-US" sz="200">
                <a:solidFill>
                  <a:srgbClr val="009900"/>
                </a:solidFill>
                <a:latin typeface="Arial" charset="0"/>
              </a:rPr>
              <a:t>CML45</a:t>
            </a:r>
          </a:p>
        </p:txBody>
      </p:sp>
      <p:sp>
        <p:nvSpPr>
          <p:cNvPr id="33070" name="Line 303"/>
          <p:cNvSpPr>
            <a:spLocks noChangeShapeType="1"/>
          </p:cNvSpPr>
          <p:nvPr/>
        </p:nvSpPr>
        <p:spPr bwMode="auto">
          <a:xfrm flipV="1">
            <a:off x="1951038" y="4275138"/>
            <a:ext cx="223837" cy="192087"/>
          </a:xfrm>
          <a:prstGeom prst="line">
            <a:avLst/>
          </a:prstGeom>
          <a:noFill/>
          <a:ln w="12700" cap="sq">
            <a:solidFill>
              <a:srgbClr val="0099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071" name="Rectangle 304"/>
          <p:cNvSpPr>
            <a:spLocks noChangeArrowheads="1"/>
          </p:cNvSpPr>
          <p:nvPr/>
        </p:nvSpPr>
        <p:spPr bwMode="auto">
          <a:xfrm>
            <a:off x="1835150" y="4454525"/>
            <a:ext cx="82550" cy="30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defTabSz="3248025"/>
            <a:r>
              <a:rPr lang="en-US" sz="200">
                <a:solidFill>
                  <a:srgbClr val="009900"/>
                </a:solidFill>
                <a:latin typeface="Arial" charset="0"/>
              </a:rPr>
              <a:t>CML11</a:t>
            </a:r>
          </a:p>
        </p:txBody>
      </p:sp>
      <p:sp>
        <p:nvSpPr>
          <p:cNvPr id="33072" name="Line 305"/>
          <p:cNvSpPr>
            <a:spLocks noChangeShapeType="1"/>
          </p:cNvSpPr>
          <p:nvPr/>
        </p:nvSpPr>
        <p:spPr bwMode="auto">
          <a:xfrm flipV="1">
            <a:off x="1963738" y="4275138"/>
            <a:ext cx="211137" cy="117475"/>
          </a:xfrm>
          <a:prstGeom prst="line">
            <a:avLst/>
          </a:prstGeom>
          <a:noFill/>
          <a:ln w="12700" cap="sq">
            <a:solidFill>
              <a:srgbClr val="0099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073" name="Rectangle 306"/>
          <p:cNvSpPr>
            <a:spLocks noChangeArrowheads="1"/>
          </p:cNvSpPr>
          <p:nvPr/>
        </p:nvSpPr>
        <p:spPr bwMode="auto">
          <a:xfrm>
            <a:off x="1843088" y="4371975"/>
            <a:ext cx="82550" cy="30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defTabSz="3248025"/>
            <a:r>
              <a:rPr lang="en-US" sz="200">
                <a:solidFill>
                  <a:srgbClr val="009900"/>
                </a:solidFill>
                <a:latin typeface="Arial" charset="0"/>
              </a:rPr>
              <a:t>CML10</a:t>
            </a:r>
          </a:p>
        </p:txBody>
      </p:sp>
      <p:sp>
        <p:nvSpPr>
          <p:cNvPr id="33074" name="Line 307"/>
          <p:cNvSpPr>
            <a:spLocks noChangeShapeType="1"/>
          </p:cNvSpPr>
          <p:nvPr/>
        </p:nvSpPr>
        <p:spPr bwMode="auto">
          <a:xfrm flipV="1">
            <a:off x="2174875" y="3635375"/>
            <a:ext cx="1371600" cy="639763"/>
          </a:xfrm>
          <a:prstGeom prst="line">
            <a:avLst/>
          </a:prstGeom>
          <a:noFill/>
          <a:ln w="12700" cap="sq">
            <a:solidFill>
              <a:srgbClr val="0099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075" name="Line 308"/>
          <p:cNvSpPr>
            <a:spLocks noChangeShapeType="1"/>
          </p:cNvSpPr>
          <p:nvPr/>
        </p:nvSpPr>
        <p:spPr bwMode="auto">
          <a:xfrm flipV="1">
            <a:off x="3546475" y="3506788"/>
            <a:ext cx="263525" cy="128587"/>
          </a:xfrm>
          <a:prstGeom prst="line">
            <a:avLst/>
          </a:prstGeom>
          <a:noFill/>
          <a:ln w="12700" cap="sq">
            <a:solidFill>
              <a:srgbClr val="0099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076" name="Line 309"/>
          <p:cNvSpPr>
            <a:spLocks noChangeShapeType="1"/>
          </p:cNvSpPr>
          <p:nvPr/>
        </p:nvSpPr>
        <p:spPr bwMode="auto">
          <a:xfrm flipV="1">
            <a:off x="3810000" y="3481388"/>
            <a:ext cx="42863" cy="25400"/>
          </a:xfrm>
          <a:prstGeom prst="line">
            <a:avLst/>
          </a:prstGeom>
          <a:noFill/>
          <a:ln w="12700" cap="sq">
            <a:solidFill>
              <a:srgbClr val="0099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077" name="Line 310"/>
          <p:cNvSpPr>
            <a:spLocks noChangeShapeType="1"/>
          </p:cNvSpPr>
          <p:nvPr/>
        </p:nvSpPr>
        <p:spPr bwMode="auto">
          <a:xfrm flipV="1">
            <a:off x="1889125" y="3502025"/>
            <a:ext cx="1917700" cy="857250"/>
          </a:xfrm>
          <a:prstGeom prst="line">
            <a:avLst/>
          </a:prstGeom>
          <a:noFill/>
          <a:ln w="12700" cap="sq">
            <a:solidFill>
              <a:srgbClr val="0099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078" name="Rectangle 311"/>
          <p:cNvSpPr>
            <a:spLocks noChangeArrowheads="1"/>
          </p:cNvSpPr>
          <p:nvPr/>
        </p:nvSpPr>
        <p:spPr bwMode="auto">
          <a:xfrm>
            <a:off x="1758950" y="4327525"/>
            <a:ext cx="76200" cy="30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defTabSz="3248025"/>
            <a:r>
              <a:rPr lang="en-US" sz="200">
                <a:solidFill>
                  <a:srgbClr val="009900"/>
                </a:solidFill>
                <a:latin typeface="Arial" charset="0"/>
              </a:rPr>
              <a:t>Q6199</a:t>
            </a:r>
          </a:p>
        </p:txBody>
      </p:sp>
      <p:sp>
        <p:nvSpPr>
          <p:cNvPr id="33079" name="Line 312"/>
          <p:cNvSpPr>
            <a:spLocks noChangeShapeType="1"/>
          </p:cNvSpPr>
          <p:nvPr/>
        </p:nvSpPr>
        <p:spPr bwMode="auto">
          <a:xfrm flipV="1">
            <a:off x="2114550" y="3556000"/>
            <a:ext cx="1549400" cy="655638"/>
          </a:xfrm>
          <a:prstGeom prst="line">
            <a:avLst/>
          </a:prstGeom>
          <a:noFill/>
          <a:ln w="12700" cap="sq">
            <a:solidFill>
              <a:srgbClr val="0099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080" name="Rectangle 313"/>
          <p:cNvSpPr>
            <a:spLocks noChangeArrowheads="1"/>
          </p:cNvSpPr>
          <p:nvPr/>
        </p:nvSpPr>
        <p:spPr bwMode="auto">
          <a:xfrm>
            <a:off x="1984375" y="4205288"/>
            <a:ext cx="96838" cy="30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defTabSz="3248025"/>
            <a:r>
              <a:rPr lang="en-US" sz="200">
                <a:solidFill>
                  <a:srgbClr val="009900"/>
                </a:solidFill>
                <a:latin typeface="Arial" charset="0"/>
              </a:rPr>
              <a:t>CML314</a:t>
            </a:r>
          </a:p>
        </p:txBody>
      </p:sp>
      <p:sp>
        <p:nvSpPr>
          <p:cNvPr id="33081" name="Line 314"/>
          <p:cNvSpPr>
            <a:spLocks noChangeShapeType="1"/>
          </p:cNvSpPr>
          <p:nvPr/>
        </p:nvSpPr>
        <p:spPr bwMode="auto">
          <a:xfrm flipV="1">
            <a:off x="1655763" y="3695700"/>
            <a:ext cx="1617662" cy="646113"/>
          </a:xfrm>
          <a:prstGeom prst="line">
            <a:avLst/>
          </a:prstGeom>
          <a:noFill/>
          <a:ln w="12700" cap="sq">
            <a:solidFill>
              <a:srgbClr val="0099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082" name="Rectangle 315"/>
          <p:cNvSpPr>
            <a:spLocks noChangeArrowheads="1"/>
          </p:cNvSpPr>
          <p:nvPr/>
        </p:nvSpPr>
        <p:spPr bwMode="auto">
          <a:xfrm>
            <a:off x="1503363" y="4327525"/>
            <a:ext cx="96837" cy="30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defTabSz="3248025"/>
            <a:r>
              <a:rPr lang="en-US" sz="200">
                <a:solidFill>
                  <a:srgbClr val="009900"/>
                </a:solidFill>
                <a:latin typeface="Arial" charset="0"/>
              </a:rPr>
              <a:t>CML258</a:t>
            </a:r>
          </a:p>
        </p:txBody>
      </p:sp>
      <p:sp>
        <p:nvSpPr>
          <p:cNvPr id="33083" name="Line 316"/>
          <p:cNvSpPr>
            <a:spLocks noChangeShapeType="1"/>
          </p:cNvSpPr>
          <p:nvPr/>
        </p:nvSpPr>
        <p:spPr bwMode="auto">
          <a:xfrm flipV="1">
            <a:off x="1919288" y="3695700"/>
            <a:ext cx="1354137" cy="484188"/>
          </a:xfrm>
          <a:prstGeom prst="line">
            <a:avLst/>
          </a:prstGeom>
          <a:noFill/>
          <a:ln w="12700" cap="sq">
            <a:solidFill>
              <a:srgbClr val="0099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084" name="Rectangle 317"/>
          <p:cNvSpPr>
            <a:spLocks noChangeArrowheads="1"/>
          </p:cNvSpPr>
          <p:nvPr/>
        </p:nvSpPr>
        <p:spPr bwMode="auto">
          <a:xfrm>
            <a:off x="1835150" y="4183063"/>
            <a:ext cx="68263" cy="30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defTabSz="3248025"/>
            <a:r>
              <a:rPr lang="en-US" sz="200">
                <a:solidFill>
                  <a:srgbClr val="009900"/>
                </a:solidFill>
                <a:latin typeface="Arial" charset="0"/>
              </a:rPr>
              <a:t>CML5</a:t>
            </a:r>
          </a:p>
        </p:txBody>
      </p:sp>
      <p:sp>
        <p:nvSpPr>
          <p:cNvPr id="33085" name="Line 318"/>
          <p:cNvSpPr>
            <a:spLocks noChangeShapeType="1"/>
          </p:cNvSpPr>
          <p:nvPr/>
        </p:nvSpPr>
        <p:spPr bwMode="auto">
          <a:xfrm flipV="1">
            <a:off x="3273425" y="3595688"/>
            <a:ext cx="274638" cy="100012"/>
          </a:xfrm>
          <a:prstGeom prst="line">
            <a:avLst/>
          </a:prstGeom>
          <a:noFill/>
          <a:ln w="12700" cap="sq">
            <a:solidFill>
              <a:srgbClr val="0099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086" name="Line 319"/>
          <p:cNvSpPr>
            <a:spLocks noChangeShapeType="1"/>
          </p:cNvSpPr>
          <p:nvPr/>
        </p:nvSpPr>
        <p:spPr bwMode="auto">
          <a:xfrm flipV="1">
            <a:off x="1809750" y="3635375"/>
            <a:ext cx="1603375" cy="523875"/>
          </a:xfrm>
          <a:prstGeom prst="line">
            <a:avLst/>
          </a:prstGeom>
          <a:noFill/>
          <a:ln w="12700" cap="sq">
            <a:solidFill>
              <a:srgbClr val="0099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087" name="Rectangle 320"/>
          <p:cNvSpPr>
            <a:spLocks noChangeArrowheads="1"/>
          </p:cNvSpPr>
          <p:nvPr/>
        </p:nvSpPr>
        <p:spPr bwMode="auto">
          <a:xfrm>
            <a:off x="1671638" y="4162425"/>
            <a:ext cx="95250" cy="30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defTabSz="3248025"/>
            <a:r>
              <a:rPr lang="en-US" sz="200">
                <a:solidFill>
                  <a:srgbClr val="009900"/>
                </a:solidFill>
                <a:latin typeface="Arial" charset="0"/>
              </a:rPr>
              <a:t>CML254</a:t>
            </a:r>
          </a:p>
        </p:txBody>
      </p:sp>
      <p:sp>
        <p:nvSpPr>
          <p:cNvPr id="33088" name="Line 321"/>
          <p:cNvSpPr>
            <a:spLocks noChangeShapeType="1"/>
          </p:cNvSpPr>
          <p:nvPr/>
        </p:nvSpPr>
        <p:spPr bwMode="auto">
          <a:xfrm flipV="1">
            <a:off x="1755775" y="3729038"/>
            <a:ext cx="1309688" cy="393700"/>
          </a:xfrm>
          <a:prstGeom prst="line">
            <a:avLst/>
          </a:prstGeom>
          <a:noFill/>
          <a:ln w="12700" cap="sq">
            <a:solidFill>
              <a:srgbClr val="0099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089" name="Rectangle 322"/>
          <p:cNvSpPr>
            <a:spLocks noChangeArrowheads="1"/>
          </p:cNvSpPr>
          <p:nvPr/>
        </p:nvSpPr>
        <p:spPr bwMode="auto">
          <a:xfrm>
            <a:off x="1627188" y="4100513"/>
            <a:ext cx="82550" cy="3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defTabSz="3248025"/>
            <a:r>
              <a:rPr lang="en-US" sz="200">
                <a:solidFill>
                  <a:srgbClr val="009900"/>
                </a:solidFill>
                <a:latin typeface="Arial" charset="0"/>
              </a:rPr>
              <a:t>CML61</a:t>
            </a:r>
          </a:p>
        </p:txBody>
      </p:sp>
      <p:sp>
        <p:nvSpPr>
          <p:cNvPr id="33090" name="Line 323"/>
          <p:cNvSpPr>
            <a:spLocks noChangeShapeType="1"/>
          </p:cNvSpPr>
          <p:nvPr/>
        </p:nvSpPr>
        <p:spPr bwMode="auto">
          <a:xfrm flipV="1">
            <a:off x="1363663" y="3967163"/>
            <a:ext cx="479425" cy="285750"/>
          </a:xfrm>
          <a:prstGeom prst="line">
            <a:avLst/>
          </a:prstGeom>
          <a:noFill/>
          <a:ln w="12700" cap="sq">
            <a:solidFill>
              <a:srgbClr val="0099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091" name="Rectangle 324"/>
          <p:cNvSpPr>
            <a:spLocks noChangeArrowheads="1"/>
          </p:cNvSpPr>
          <p:nvPr/>
        </p:nvSpPr>
        <p:spPr bwMode="auto">
          <a:xfrm>
            <a:off x="1206500" y="4246563"/>
            <a:ext cx="96838" cy="3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defTabSz="3248025"/>
            <a:r>
              <a:rPr lang="en-US" sz="200">
                <a:solidFill>
                  <a:srgbClr val="009900"/>
                </a:solidFill>
                <a:latin typeface="Arial" charset="0"/>
              </a:rPr>
              <a:t>CML264</a:t>
            </a:r>
          </a:p>
        </p:txBody>
      </p:sp>
      <p:sp>
        <p:nvSpPr>
          <p:cNvPr id="33092" name="Line 325"/>
          <p:cNvSpPr>
            <a:spLocks noChangeShapeType="1"/>
          </p:cNvSpPr>
          <p:nvPr/>
        </p:nvSpPr>
        <p:spPr bwMode="auto">
          <a:xfrm flipV="1">
            <a:off x="1536700" y="3967163"/>
            <a:ext cx="306388" cy="0"/>
          </a:xfrm>
          <a:prstGeom prst="line">
            <a:avLst/>
          </a:prstGeom>
          <a:noFill/>
          <a:ln w="12700" cap="sq">
            <a:solidFill>
              <a:srgbClr val="0099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093" name="Rectangle 326"/>
          <p:cNvSpPr>
            <a:spLocks noChangeArrowheads="1"/>
          </p:cNvSpPr>
          <p:nvPr/>
        </p:nvSpPr>
        <p:spPr bwMode="auto">
          <a:xfrm>
            <a:off x="1417638" y="3948113"/>
            <a:ext cx="68262" cy="28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defTabSz="3248025"/>
            <a:r>
              <a:rPr lang="en-US" sz="200">
                <a:solidFill>
                  <a:srgbClr val="009900"/>
                </a:solidFill>
                <a:latin typeface="Arial" charset="0"/>
              </a:rPr>
              <a:t>CML9</a:t>
            </a:r>
          </a:p>
        </p:txBody>
      </p:sp>
      <p:sp>
        <p:nvSpPr>
          <p:cNvPr id="33094" name="Line 327"/>
          <p:cNvSpPr>
            <a:spLocks noChangeShapeType="1"/>
          </p:cNvSpPr>
          <p:nvPr/>
        </p:nvSpPr>
        <p:spPr bwMode="auto">
          <a:xfrm flipV="1">
            <a:off x="1843088" y="3729038"/>
            <a:ext cx="1222375" cy="238125"/>
          </a:xfrm>
          <a:prstGeom prst="line">
            <a:avLst/>
          </a:prstGeom>
          <a:noFill/>
          <a:ln w="12700" cap="sq">
            <a:solidFill>
              <a:srgbClr val="0099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095" name="Line 328"/>
          <p:cNvSpPr>
            <a:spLocks noChangeShapeType="1"/>
          </p:cNvSpPr>
          <p:nvPr/>
        </p:nvSpPr>
        <p:spPr bwMode="auto">
          <a:xfrm flipV="1">
            <a:off x="3065463" y="3635375"/>
            <a:ext cx="347662" cy="93663"/>
          </a:xfrm>
          <a:prstGeom prst="line">
            <a:avLst/>
          </a:prstGeom>
          <a:noFill/>
          <a:ln w="12700" cap="sq">
            <a:solidFill>
              <a:srgbClr val="0099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096" name="Line 329"/>
          <p:cNvSpPr>
            <a:spLocks noChangeShapeType="1"/>
          </p:cNvSpPr>
          <p:nvPr/>
        </p:nvSpPr>
        <p:spPr bwMode="auto">
          <a:xfrm flipV="1">
            <a:off x="3413125" y="3595688"/>
            <a:ext cx="134938" cy="39687"/>
          </a:xfrm>
          <a:prstGeom prst="line">
            <a:avLst/>
          </a:prstGeom>
          <a:noFill/>
          <a:ln w="12700" cap="sq">
            <a:solidFill>
              <a:srgbClr val="0099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097" name="Line 330"/>
          <p:cNvSpPr>
            <a:spLocks noChangeShapeType="1"/>
          </p:cNvSpPr>
          <p:nvPr/>
        </p:nvSpPr>
        <p:spPr bwMode="auto">
          <a:xfrm flipV="1">
            <a:off x="3548063" y="3556000"/>
            <a:ext cx="115887" cy="39688"/>
          </a:xfrm>
          <a:prstGeom prst="line">
            <a:avLst/>
          </a:prstGeom>
          <a:noFill/>
          <a:ln w="12700" cap="sq">
            <a:solidFill>
              <a:srgbClr val="0099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098" name="Line 331"/>
          <p:cNvSpPr>
            <a:spLocks noChangeShapeType="1"/>
          </p:cNvSpPr>
          <p:nvPr/>
        </p:nvSpPr>
        <p:spPr bwMode="auto">
          <a:xfrm flipV="1">
            <a:off x="3663950" y="3502025"/>
            <a:ext cx="142875" cy="53975"/>
          </a:xfrm>
          <a:prstGeom prst="line">
            <a:avLst/>
          </a:prstGeom>
          <a:noFill/>
          <a:ln w="12700" cap="sq">
            <a:solidFill>
              <a:srgbClr val="0099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099" name="Line 332"/>
          <p:cNvSpPr>
            <a:spLocks noChangeShapeType="1"/>
          </p:cNvSpPr>
          <p:nvPr/>
        </p:nvSpPr>
        <p:spPr bwMode="auto">
          <a:xfrm flipV="1">
            <a:off x="3806825" y="3481388"/>
            <a:ext cx="46038" cy="20637"/>
          </a:xfrm>
          <a:prstGeom prst="line">
            <a:avLst/>
          </a:prstGeom>
          <a:noFill/>
          <a:ln w="12700" cap="sq">
            <a:solidFill>
              <a:srgbClr val="0099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100" name="Line 333"/>
          <p:cNvSpPr>
            <a:spLocks noChangeShapeType="1"/>
          </p:cNvSpPr>
          <p:nvPr/>
        </p:nvSpPr>
        <p:spPr bwMode="auto">
          <a:xfrm flipV="1">
            <a:off x="3852863" y="3457575"/>
            <a:ext cx="47625" cy="23813"/>
          </a:xfrm>
          <a:prstGeom prst="line">
            <a:avLst/>
          </a:prstGeom>
          <a:noFill/>
          <a:ln w="12700" cap="sq">
            <a:solidFill>
              <a:srgbClr val="0099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101" name="Line 334"/>
          <p:cNvSpPr>
            <a:spLocks noChangeShapeType="1"/>
          </p:cNvSpPr>
          <p:nvPr/>
        </p:nvSpPr>
        <p:spPr bwMode="auto">
          <a:xfrm flipV="1">
            <a:off x="3900488" y="3430588"/>
            <a:ext cx="52387" cy="26987"/>
          </a:xfrm>
          <a:prstGeom prst="line">
            <a:avLst/>
          </a:prstGeom>
          <a:noFill/>
          <a:ln w="12700" cap="sq">
            <a:solidFill>
              <a:srgbClr val="0099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102" name="Line 335"/>
          <p:cNvSpPr>
            <a:spLocks noChangeShapeType="1"/>
          </p:cNvSpPr>
          <p:nvPr/>
        </p:nvSpPr>
        <p:spPr bwMode="auto">
          <a:xfrm flipV="1">
            <a:off x="2105025" y="3497263"/>
            <a:ext cx="1538288" cy="317500"/>
          </a:xfrm>
          <a:prstGeom prst="line">
            <a:avLst/>
          </a:prstGeom>
          <a:noFill/>
          <a:ln w="12700" cap="sq">
            <a:solidFill>
              <a:srgbClr val="0099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103" name="Rectangle 336"/>
          <p:cNvSpPr>
            <a:spLocks noChangeArrowheads="1"/>
          </p:cNvSpPr>
          <p:nvPr/>
        </p:nvSpPr>
        <p:spPr bwMode="auto">
          <a:xfrm>
            <a:off x="1957388" y="3822700"/>
            <a:ext cx="95250" cy="30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defTabSz="3248025"/>
            <a:r>
              <a:rPr lang="en-US" sz="200">
                <a:solidFill>
                  <a:srgbClr val="009900"/>
                </a:solidFill>
                <a:latin typeface="Arial" charset="0"/>
              </a:rPr>
              <a:t>CML108</a:t>
            </a:r>
          </a:p>
        </p:txBody>
      </p:sp>
      <p:sp>
        <p:nvSpPr>
          <p:cNvPr id="33104" name="Line 337"/>
          <p:cNvSpPr>
            <a:spLocks noChangeShapeType="1"/>
          </p:cNvSpPr>
          <p:nvPr/>
        </p:nvSpPr>
        <p:spPr bwMode="auto">
          <a:xfrm flipV="1">
            <a:off x="1809750" y="3497263"/>
            <a:ext cx="1833563" cy="350837"/>
          </a:xfrm>
          <a:prstGeom prst="line">
            <a:avLst/>
          </a:prstGeom>
          <a:noFill/>
          <a:ln w="12700" cap="sq">
            <a:solidFill>
              <a:srgbClr val="0099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105" name="Line 338"/>
          <p:cNvSpPr>
            <a:spLocks noChangeShapeType="1"/>
          </p:cNvSpPr>
          <p:nvPr/>
        </p:nvSpPr>
        <p:spPr bwMode="auto">
          <a:xfrm flipV="1">
            <a:off x="3643313" y="3430588"/>
            <a:ext cx="309562" cy="66675"/>
          </a:xfrm>
          <a:prstGeom prst="line">
            <a:avLst/>
          </a:prstGeom>
          <a:noFill/>
          <a:ln w="12700" cap="sq">
            <a:solidFill>
              <a:srgbClr val="0099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106" name="Line 339"/>
          <p:cNvSpPr>
            <a:spLocks noChangeShapeType="1"/>
          </p:cNvSpPr>
          <p:nvPr/>
        </p:nvSpPr>
        <p:spPr bwMode="auto">
          <a:xfrm flipV="1">
            <a:off x="3952875" y="3421063"/>
            <a:ext cx="30163" cy="9525"/>
          </a:xfrm>
          <a:prstGeom prst="line">
            <a:avLst/>
          </a:prstGeom>
          <a:noFill/>
          <a:ln w="12700" cap="sq">
            <a:solidFill>
              <a:srgbClr val="0099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107" name="Line 340"/>
          <p:cNvSpPr>
            <a:spLocks noChangeShapeType="1"/>
          </p:cNvSpPr>
          <p:nvPr/>
        </p:nvSpPr>
        <p:spPr bwMode="auto">
          <a:xfrm flipV="1">
            <a:off x="2055813" y="3435350"/>
            <a:ext cx="1843087" cy="331788"/>
          </a:xfrm>
          <a:prstGeom prst="line">
            <a:avLst/>
          </a:prstGeom>
          <a:noFill/>
          <a:ln w="12700" cap="sq">
            <a:solidFill>
              <a:srgbClr val="0099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108" name="Rectangle 341"/>
          <p:cNvSpPr>
            <a:spLocks noChangeArrowheads="1"/>
          </p:cNvSpPr>
          <p:nvPr/>
        </p:nvSpPr>
        <p:spPr bwMode="auto">
          <a:xfrm>
            <a:off x="1871663" y="3757613"/>
            <a:ext cx="96837" cy="30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defTabSz="3248025"/>
            <a:r>
              <a:rPr lang="en-US" sz="200">
                <a:solidFill>
                  <a:srgbClr val="009900"/>
                </a:solidFill>
                <a:latin typeface="Arial" charset="0"/>
              </a:rPr>
              <a:t>CML287</a:t>
            </a:r>
          </a:p>
        </p:txBody>
      </p:sp>
      <p:sp>
        <p:nvSpPr>
          <p:cNvPr id="33109" name="Line 342"/>
          <p:cNvSpPr>
            <a:spLocks noChangeShapeType="1"/>
          </p:cNvSpPr>
          <p:nvPr/>
        </p:nvSpPr>
        <p:spPr bwMode="auto">
          <a:xfrm flipV="1">
            <a:off x="1589088" y="3470275"/>
            <a:ext cx="2055812" cy="342900"/>
          </a:xfrm>
          <a:prstGeom prst="line">
            <a:avLst/>
          </a:prstGeom>
          <a:noFill/>
          <a:ln w="12700" cap="sq">
            <a:solidFill>
              <a:srgbClr val="0099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110" name="Rectangle 343"/>
          <p:cNvSpPr>
            <a:spLocks noChangeArrowheads="1"/>
          </p:cNvSpPr>
          <p:nvPr/>
        </p:nvSpPr>
        <p:spPr bwMode="auto">
          <a:xfrm>
            <a:off x="1487488" y="3787775"/>
            <a:ext cx="63500" cy="3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defTabSz="3248025"/>
            <a:r>
              <a:rPr lang="en-US" sz="200">
                <a:solidFill>
                  <a:srgbClr val="009900"/>
                </a:solidFill>
                <a:latin typeface="Arial" charset="0"/>
              </a:rPr>
              <a:t>Tzi11</a:t>
            </a:r>
          </a:p>
        </p:txBody>
      </p:sp>
      <p:sp>
        <p:nvSpPr>
          <p:cNvPr id="33111" name="Line 344"/>
          <p:cNvSpPr>
            <a:spLocks noChangeShapeType="1"/>
          </p:cNvSpPr>
          <p:nvPr/>
        </p:nvSpPr>
        <p:spPr bwMode="auto">
          <a:xfrm flipV="1">
            <a:off x="1909763" y="3470275"/>
            <a:ext cx="1735137" cy="252413"/>
          </a:xfrm>
          <a:prstGeom prst="line">
            <a:avLst/>
          </a:prstGeom>
          <a:noFill/>
          <a:ln w="12700" cap="sq">
            <a:solidFill>
              <a:srgbClr val="0099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112" name="Rectangle 345"/>
          <p:cNvSpPr>
            <a:spLocks noChangeArrowheads="1"/>
          </p:cNvSpPr>
          <p:nvPr/>
        </p:nvSpPr>
        <p:spPr bwMode="auto">
          <a:xfrm>
            <a:off x="1752600" y="3714750"/>
            <a:ext cx="82550" cy="3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defTabSz="3248025"/>
            <a:r>
              <a:rPr lang="en-US" sz="200">
                <a:solidFill>
                  <a:srgbClr val="009900"/>
                </a:solidFill>
                <a:latin typeface="Arial" charset="0"/>
              </a:rPr>
              <a:t>CML38</a:t>
            </a:r>
          </a:p>
        </p:txBody>
      </p:sp>
      <p:sp>
        <p:nvSpPr>
          <p:cNvPr id="33113" name="Line 346"/>
          <p:cNvSpPr>
            <a:spLocks noChangeShapeType="1"/>
          </p:cNvSpPr>
          <p:nvPr/>
        </p:nvSpPr>
        <p:spPr bwMode="auto">
          <a:xfrm flipV="1">
            <a:off x="3644900" y="3449638"/>
            <a:ext cx="141288" cy="20637"/>
          </a:xfrm>
          <a:prstGeom prst="line">
            <a:avLst/>
          </a:prstGeom>
          <a:noFill/>
          <a:ln w="12700" cap="sq">
            <a:solidFill>
              <a:srgbClr val="0099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114" name="Line 347"/>
          <p:cNvSpPr>
            <a:spLocks noChangeShapeType="1"/>
          </p:cNvSpPr>
          <p:nvPr/>
        </p:nvSpPr>
        <p:spPr bwMode="auto">
          <a:xfrm flipV="1">
            <a:off x="1831975" y="3462338"/>
            <a:ext cx="1844675" cy="233362"/>
          </a:xfrm>
          <a:prstGeom prst="line">
            <a:avLst/>
          </a:prstGeom>
          <a:noFill/>
          <a:ln w="12700" cap="sq">
            <a:solidFill>
              <a:srgbClr val="0099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115" name="Line 348"/>
          <p:cNvSpPr>
            <a:spLocks noChangeShapeType="1"/>
          </p:cNvSpPr>
          <p:nvPr/>
        </p:nvSpPr>
        <p:spPr bwMode="auto">
          <a:xfrm flipV="1">
            <a:off x="1427163" y="3478213"/>
            <a:ext cx="2070100" cy="223837"/>
          </a:xfrm>
          <a:prstGeom prst="line">
            <a:avLst/>
          </a:prstGeom>
          <a:noFill/>
          <a:ln w="12700" cap="sq">
            <a:solidFill>
              <a:srgbClr val="0099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116" name="Rectangle 349"/>
          <p:cNvSpPr>
            <a:spLocks noChangeArrowheads="1"/>
          </p:cNvSpPr>
          <p:nvPr/>
        </p:nvSpPr>
        <p:spPr bwMode="auto">
          <a:xfrm>
            <a:off x="1292225" y="3683000"/>
            <a:ext cx="84138" cy="30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defTabSz="3248025"/>
            <a:r>
              <a:rPr lang="en-US" sz="200">
                <a:solidFill>
                  <a:srgbClr val="009900"/>
                </a:solidFill>
                <a:latin typeface="Arial" charset="0"/>
              </a:rPr>
              <a:t>CML14</a:t>
            </a:r>
          </a:p>
        </p:txBody>
      </p:sp>
      <p:sp>
        <p:nvSpPr>
          <p:cNvPr id="33117" name="Line 350"/>
          <p:cNvSpPr>
            <a:spLocks noChangeShapeType="1"/>
          </p:cNvSpPr>
          <p:nvPr/>
        </p:nvSpPr>
        <p:spPr bwMode="auto">
          <a:xfrm flipV="1">
            <a:off x="1979613" y="3478213"/>
            <a:ext cx="1517650" cy="128587"/>
          </a:xfrm>
          <a:prstGeom prst="line">
            <a:avLst/>
          </a:prstGeom>
          <a:noFill/>
          <a:ln w="12700" cap="sq">
            <a:solidFill>
              <a:srgbClr val="0099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118" name="Line 351"/>
          <p:cNvSpPr>
            <a:spLocks noChangeShapeType="1"/>
          </p:cNvSpPr>
          <p:nvPr/>
        </p:nvSpPr>
        <p:spPr bwMode="auto">
          <a:xfrm flipV="1">
            <a:off x="3497263" y="3462338"/>
            <a:ext cx="179387" cy="15875"/>
          </a:xfrm>
          <a:prstGeom prst="line">
            <a:avLst/>
          </a:prstGeom>
          <a:noFill/>
          <a:ln w="12700" cap="sq">
            <a:solidFill>
              <a:srgbClr val="0099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119" name="Line 352"/>
          <p:cNvSpPr>
            <a:spLocks noChangeShapeType="1"/>
          </p:cNvSpPr>
          <p:nvPr/>
        </p:nvSpPr>
        <p:spPr bwMode="auto">
          <a:xfrm flipV="1">
            <a:off x="3676650" y="3449638"/>
            <a:ext cx="109538" cy="12700"/>
          </a:xfrm>
          <a:prstGeom prst="line">
            <a:avLst/>
          </a:prstGeom>
          <a:noFill/>
          <a:ln w="12700" cap="sq">
            <a:solidFill>
              <a:srgbClr val="0099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120" name="Line 353"/>
          <p:cNvSpPr>
            <a:spLocks noChangeShapeType="1"/>
          </p:cNvSpPr>
          <p:nvPr/>
        </p:nvSpPr>
        <p:spPr bwMode="auto">
          <a:xfrm flipV="1">
            <a:off x="3786188" y="3435350"/>
            <a:ext cx="112712" cy="14288"/>
          </a:xfrm>
          <a:prstGeom prst="line">
            <a:avLst/>
          </a:prstGeom>
          <a:noFill/>
          <a:ln w="12700" cap="sq">
            <a:solidFill>
              <a:srgbClr val="0099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121" name="Line 354"/>
          <p:cNvSpPr>
            <a:spLocks noChangeShapeType="1"/>
          </p:cNvSpPr>
          <p:nvPr/>
        </p:nvSpPr>
        <p:spPr bwMode="auto">
          <a:xfrm flipV="1">
            <a:off x="3898900" y="3421063"/>
            <a:ext cx="84138" cy="14287"/>
          </a:xfrm>
          <a:prstGeom prst="line">
            <a:avLst/>
          </a:prstGeom>
          <a:noFill/>
          <a:ln w="12700" cap="sq">
            <a:solidFill>
              <a:srgbClr val="0099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122" name="Line 355"/>
          <p:cNvSpPr>
            <a:spLocks noChangeShapeType="1"/>
          </p:cNvSpPr>
          <p:nvPr/>
        </p:nvSpPr>
        <p:spPr bwMode="auto">
          <a:xfrm flipV="1">
            <a:off x="3983038" y="3402013"/>
            <a:ext cx="66675" cy="19050"/>
          </a:xfrm>
          <a:prstGeom prst="line">
            <a:avLst/>
          </a:prstGeom>
          <a:noFill/>
          <a:ln w="12700" cap="sq">
            <a:solidFill>
              <a:srgbClr val="0099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123" name="Line 356"/>
          <p:cNvSpPr>
            <a:spLocks noChangeShapeType="1"/>
          </p:cNvSpPr>
          <p:nvPr/>
        </p:nvSpPr>
        <p:spPr bwMode="auto">
          <a:xfrm flipV="1">
            <a:off x="4049713" y="3378200"/>
            <a:ext cx="52387" cy="23813"/>
          </a:xfrm>
          <a:prstGeom prst="line">
            <a:avLst/>
          </a:prstGeom>
          <a:noFill/>
          <a:ln w="12700" cap="sq">
            <a:solidFill>
              <a:srgbClr val="0099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124" name="Line 357"/>
          <p:cNvSpPr>
            <a:spLocks noChangeShapeType="1"/>
          </p:cNvSpPr>
          <p:nvPr/>
        </p:nvSpPr>
        <p:spPr bwMode="auto">
          <a:xfrm flipV="1">
            <a:off x="4102100" y="3362325"/>
            <a:ext cx="23813" cy="15875"/>
          </a:xfrm>
          <a:prstGeom prst="line">
            <a:avLst/>
          </a:prstGeom>
          <a:noFill/>
          <a:ln w="12700" cap="sq">
            <a:solidFill>
              <a:srgbClr val="0099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125" name="Line 358"/>
          <p:cNvSpPr>
            <a:spLocks noChangeShapeType="1"/>
          </p:cNvSpPr>
          <p:nvPr/>
        </p:nvSpPr>
        <p:spPr bwMode="auto">
          <a:xfrm flipV="1">
            <a:off x="4125913" y="3355975"/>
            <a:ext cx="11112" cy="6350"/>
          </a:xfrm>
          <a:prstGeom prst="line">
            <a:avLst/>
          </a:prstGeom>
          <a:noFill/>
          <a:ln w="12700" cap="sq">
            <a:solidFill>
              <a:srgbClr val="0099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126" name="Line 359"/>
          <p:cNvSpPr>
            <a:spLocks noChangeShapeType="1"/>
          </p:cNvSpPr>
          <p:nvPr/>
        </p:nvSpPr>
        <p:spPr bwMode="auto">
          <a:xfrm flipV="1">
            <a:off x="4137025" y="3295650"/>
            <a:ext cx="47625" cy="60325"/>
          </a:xfrm>
          <a:prstGeom prst="line">
            <a:avLst/>
          </a:prstGeom>
          <a:noFill/>
          <a:ln w="12700" cap="sq">
            <a:solidFill>
              <a:srgbClr val="0099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127" name="Line 360"/>
          <p:cNvSpPr>
            <a:spLocks noChangeShapeType="1"/>
          </p:cNvSpPr>
          <p:nvPr/>
        </p:nvSpPr>
        <p:spPr bwMode="auto">
          <a:xfrm flipV="1">
            <a:off x="4184650" y="3290888"/>
            <a:ext cx="0" cy="4762"/>
          </a:xfrm>
          <a:prstGeom prst="line">
            <a:avLst/>
          </a:prstGeom>
          <a:noFill/>
          <a:ln w="12700" cap="sq">
            <a:solidFill>
              <a:srgbClr val="FF33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128" name="Line 361"/>
          <p:cNvSpPr>
            <a:spLocks noChangeShapeType="1"/>
          </p:cNvSpPr>
          <p:nvPr/>
        </p:nvSpPr>
        <p:spPr bwMode="auto">
          <a:xfrm flipV="1">
            <a:off x="4184650" y="3270250"/>
            <a:ext cx="6350" cy="20638"/>
          </a:xfrm>
          <a:prstGeom prst="line">
            <a:avLst/>
          </a:prstGeom>
          <a:noFill/>
          <a:ln w="12700" cap="sq">
            <a:solidFill>
              <a:srgbClr val="FF33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129" name="Line 362"/>
          <p:cNvSpPr>
            <a:spLocks noChangeShapeType="1"/>
          </p:cNvSpPr>
          <p:nvPr/>
        </p:nvSpPr>
        <p:spPr bwMode="auto">
          <a:xfrm flipV="1">
            <a:off x="4191000" y="3221038"/>
            <a:ext cx="6350" cy="49212"/>
          </a:xfrm>
          <a:prstGeom prst="line">
            <a:avLst/>
          </a:prstGeom>
          <a:noFill/>
          <a:ln w="12700" cap="sq">
            <a:solidFill>
              <a:srgbClr val="FF33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130" name="Line 363"/>
          <p:cNvSpPr>
            <a:spLocks noChangeShapeType="1"/>
          </p:cNvSpPr>
          <p:nvPr/>
        </p:nvSpPr>
        <p:spPr bwMode="auto">
          <a:xfrm flipV="1">
            <a:off x="4197350" y="3214688"/>
            <a:ext cx="1588" cy="6350"/>
          </a:xfrm>
          <a:prstGeom prst="line">
            <a:avLst/>
          </a:prstGeom>
          <a:noFill/>
          <a:ln w="12700" cap="sq">
            <a:solidFill>
              <a:srgbClr val="FF33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131" name="Line 364"/>
          <p:cNvSpPr>
            <a:spLocks noChangeShapeType="1"/>
          </p:cNvSpPr>
          <p:nvPr/>
        </p:nvSpPr>
        <p:spPr bwMode="auto">
          <a:xfrm flipH="1" flipV="1">
            <a:off x="4191000" y="3149600"/>
            <a:ext cx="6350" cy="65088"/>
          </a:xfrm>
          <a:prstGeom prst="line">
            <a:avLst/>
          </a:prstGeom>
          <a:noFill/>
          <a:ln w="12700" cap="sq">
            <a:solidFill>
              <a:srgbClr val="FF33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132" name="Line 365"/>
          <p:cNvSpPr>
            <a:spLocks noChangeShapeType="1"/>
          </p:cNvSpPr>
          <p:nvPr/>
        </p:nvSpPr>
        <p:spPr bwMode="auto">
          <a:xfrm flipH="1" flipV="1">
            <a:off x="4191000" y="3135313"/>
            <a:ext cx="0" cy="14287"/>
          </a:xfrm>
          <a:prstGeom prst="line">
            <a:avLst/>
          </a:prstGeom>
          <a:noFill/>
          <a:ln w="12700" cap="sq">
            <a:solidFill>
              <a:srgbClr val="FF33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133" name="Line 366"/>
          <p:cNvSpPr>
            <a:spLocks noChangeShapeType="1"/>
          </p:cNvSpPr>
          <p:nvPr/>
        </p:nvSpPr>
        <p:spPr bwMode="auto">
          <a:xfrm flipH="1" flipV="1">
            <a:off x="4184650" y="3114675"/>
            <a:ext cx="6350" cy="20638"/>
          </a:xfrm>
          <a:prstGeom prst="line">
            <a:avLst/>
          </a:prstGeom>
          <a:noFill/>
          <a:ln w="12700" cap="sq">
            <a:solidFill>
              <a:srgbClr val="FF33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134" name="Line 367"/>
          <p:cNvSpPr>
            <a:spLocks noChangeShapeType="1"/>
          </p:cNvSpPr>
          <p:nvPr/>
        </p:nvSpPr>
        <p:spPr bwMode="auto">
          <a:xfrm flipV="1">
            <a:off x="2260600" y="3228975"/>
            <a:ext cx="1400175" cy="287338"/>
          </a:xfrm>
          <a:prstGeom prst="line">
            <a:avLst/>
          </a:prstGeom>
          <a:noFill/>
          <a:ln w="12700" cap="sq">
            <a:solidFill>
              <a:srgbClr val="80808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135" name="Rectangle 368"/>
          <p:cNvSpPr>
            <a:spLocks noChangeArrowheads="1"/>
          </p:cNvSpPr>
          <p:nvPr/>
        </p:nvSpPr>
        <p:spPr bwMode="auto">
          <a:xfrm>
            <a:off x="2174875" y="3517900"/>
            <a:ext cx="79375" cy="30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defTabSz="3248025"/>
            <a:r>
              <a:rPr lang="en-US" sz="200">
                <a:solidFill>
                  <a:srgbClr val="808080"/>
                </a:solidFill>
                <a:latin typeface="Arial" charset="0"/>
              </a:rPr>
              <a:t>SC357</a:t>
            </a:r>
          </a:p>
        </p:txBody>
      </p:sp>
      <p:sp>
        <p:nvSpPr>
          <p:cNvPr id="33136" name="Line 369"/>
          <p:cNvSpPr>
            <a:spLocks noChangeShapeType="1"/>
          </p:cNvSpPr>
          <p:nvPr/>
        </p:nvSpPr>
        <p:spPr bwMode="auto">
          <a:xfrm flipV="1">
            <a:off x="1946275" y="3228975"/>
            <a:ext cx="1714500" cy="328613"/>
          </a:xfrm>
          <a:prstGeom prst="line">
            <a:avLst/>
          </a:prstGeom>
          <a:noFill/>
          <a:ln w="12700" cap="sq">
            <a:solidFill>
              <a:srgbClr val="80808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137" name="Rectangle 370"/>
          <p:cNvSpPr>
            <a:spLocks noChangeArrowheads="1"/>
          </p:cNvSpPr>
          <p:nvPr/>
        </p:nvSpPr>
        <p:spPr bwMode="auto">
          <a:xfrm>
            <a:off x="1849438" y="3536950"/>
            <a:ext cx="58737" cy="30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defTabSz="3248025"/>
            <a:r>
              <a:rPr lang="en-US" sz="200">
                <a:solidFill>
                  <a:srgbClr val="808080"/>
                </a:solidFill>
                <a:latin typeface="Arial" charset="0"/>
              </a:rPr>
              <a:t>L578</a:t>
            </a:r>
          </a:p>
        </p:txBody>
      </p:sp>
      <p:sp>
        <p:nvSpPr>
          <p:cNvPr id="33138" name="Line 371"/>
          <p:cNvSpPr>
            <a:spLocks noChangeShapeType="1"/>
          </p:cNvSpPr>
          <p:nvPr/>
        </p:nvSpPr>
        <p:spPr bwMode="auto">
          <a:xfrm flipV="1">
            <a:off x="3660775" y="3114675"/>
            <a:ext cx="523875" cy="114300"/>
          </a:xfrm>
          <a:prstGeom prst="line">
            <a:avLst/>
          </a:prstGeom>
          <a:noFill/>
          <a:ln w="12700" cap="sq">
            <a:solidFill>
              <a:srgbClr val="80808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139" name="Line 372"/>
          <p:cNvSpPr>
            <a:spLocks noChangeShapeType="1"/>
          </p:cNvSpPr>
          <p:nvPr/>
        </p:nvSpPr>
        <p:spPr bwMode="auto">
          <a:xfrm flipV="1">
            <a:off x="4184650" y="3105150"/>
            <a:ext cx="6350" cy="9525"/>
          </a:xfrm>
          <a:prstGeom prst="line">
            <a:avLst/>
          </a:prstGeom>
          <a:noFill/>
          <a:ln w="12700" cap="sq">
            <a:solidFill>
              <a:srgbClr val="FF33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140" name="Line 373"/>
          <p:cNvSpPr>
            <a:spLocks noChangeShapeType="1"/>
          </p:cNvSpPr>
          <p:nvPr/>
        </p:nvSpPr>
        <p:spPr bwMode="auto">
          <a:xfrm flipV="1">
            <a:off x="4191000" y="3070225"/>
            <a:ext cx="0" cy="34925"/>
          </a:xfrm>
          <a:prstGeom prst="line">
            <a:avLst/>
          </a:prstGeom>
          <a:noFill/>
          <a:ln w="12700" cap="sq">
            <a:solidFill>
              <a:srgbClr val="80808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141" name="Line 374"/>
          <p:cNvSpPr>
            <a:spLocks noChangeShapeType="1"/>
          </p:cNvSpPr>
          <p:nvPr/>
        </p:nvSpPr>
        <p:spPr bwMode="auto">
          <a:xfrm flipH="1" flipV="1">
            <a:off x="4191000" y="3063875"/>
            <a:ext cx="1588" cy="6350"/>
          </a:xfrm>
          <a:prstGeom prst="line">
            <a:avLst/>
          </a:prstGeom>
          <a:noFill/>
          <a:ln w="12700" cap="sq">
            <a:solidFill>
              <a:srgbClr val="80808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142" name="Line 375"/>
          <p:cNvSpPr>
            <a:spLocks noChangeShapeType="1"/>
          </p:cNvSpPr>
          <p:nvPr/>
        </p:nvSpPr>
        <p:spPr bwMode="auto">
          <a:xfrm flipH="1" flipV="1">
            <a:off x="4183063" y="3041650"/>
            <a:ext cx="7937" cy="22225"/>
          </a:xfrm>
          <a:prstGeom prst="line">
            <a:avLst/>
          </a:prstGeom>
          <a:noFill/>
          <a:ln w="12700" cap="sq">
            <a:solidFill>
              <a:srgbClr val="80808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143" name="Line 376"/>
          <p:cNvSpPr>
            <a:spLocks noChangeShapeType="1"/>
          </p:cNvSpPr>
          <p:nvPr/>
        </p:nvSpPr>
        <p:spPr bwMode="auto">
          <a:xfrm flipH="1" flipV="1">
            <a:off x="4170363" y="3011488"/>
            <a:ext cx="12700" cy="30162"/>
          </a:xfrm>
          <a:prstGeom prst="line">
            <a:avLst/>
          </a:prstGeom>
          <a:noFill/>
          <a:ln w="12700" cap="sq">
            <a:solidFill>
              <a:srgbClr val="80808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144" name="Line 377"/>
          <p:cNvSpPr>
            <a:spLocks noChangeShapeType="1"/>
          </p:cNvSpPr>
          <p:nvPr/>
        </p:nvSpPr>
        <p:spPr bwMode="auto">
          <a:xfrm flipH="1" flipV="1">
            <a:off x="4159250" y="2995613"/>
            <a:ext cx="11113" cy="15875"/>
          </a:xfrm>
          <a:prstGeom prst="line">
            <a:avLst/>
          </a:prstGeom>
          <a:noFill/>
          <a:ln w="12700" cap="sq">
            <a:solidFill>
              <a:srgbClr val="80808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145" name="Line 378"/>
          <p:cNvSpPr>
            <a:spLocks noChangeShapeType="1"/>
          </p:cNvSpPr>
          <p:nvPr/>
        </p:nvSpPr>
        <p:spPr bwMode="auto">
          <a:xfrm flipH="1" flipV="1">
            <a:off x="4151313" y="2986088"/>
            <a:ext cx="7937" cy="9525"/>
          </a:xfrm>
          <a:prstGeom prst="line">
            <a:avLst/>
          </a:prstGeom>
          <a:noFill/>
          <a:ln w="12700" cap="sq">
            <a:solidFill>
              <a:srgbClr val="80808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146" name="Line 379"/>
          <p:cNvSpPr>
            <a:spLocks noChangeShapeType="1"/>
          </p:cNvSpPr>
          <p:nvPr/>
        </p:nvSpPr>
        <p:spPr bwMode="auto">
          <a:xfrm flipH="1" flipV="1">
            <a:off x="4144963" y="2979738"/>
            <a:ext cx="6350" cy="6350"/>
          </a:xfrm>
          <a:prstGeom prst="line">
            <a:avLst/>
          </a:prstGeom>
          <a:noFill/>
          <a:ln w="12700" cap="sq">
            <a:solidFill>
              <a:srgbClr val="80808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147" name="Line 380"/>
          <p:cNvSpPr>
            <a:spLocks noChangeShapeType="1"/>
          </p:cNvSpPr>
          <p:nvPr/>
        </p:nvSpPr>
        <p:spPr bwMode="auto">
          <a:xfrm flipH="1" flipV="1">
            <a:off x="4138613" y="2976563"/>
            <a:ext cx="6350" cy="3175"/>
          </a:xfrm>
          <a:prstGeom prst="line">
            <a:avLst/>
          </a:prstGeom>
          <a:noFill/>
          <a:ln w="12700" cap="sq">
            <a:solidFill>
              <a:srgbClr val="80808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148" name="Line 381"/>
          <p:cNvSpPr>
            <a:spLocks noChangeShapeType="1"/>
          </p:cNvSpPr>
          <p:nvPr/>
        </p:nvSpPr>
        <p:spPr bwMode="auto">
          <a:xfrm flipH="1" flipV="1">
            <a:off x="4102100" y="2936875"/>
            <a:ext cx="36513" cy="39688"/>
          </a:xfrm>
          <a:prstGeom prst="line">
            <a:avLst/>
          </a:prstGeom>
          <a:noFill/>
          <a:ln w="12700" cap="sq">
            <a:solidFill>
              <a:srgbClr val="80808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149" name="Line 382"/>
          <p:cNvSpPr>
            <a:spLocks noChangeShapeType="1"/>
          </p:cNvSpPr>
          <p:nvPr/>
        </p:nvSpPr>
        <p:spPr bwMode="auto">
          <a:xfrm flipH="1" flipV="1">
            <a:off x="4095750" y="2935288"/>
            <a:ext cx="6350" cy="1587"/>
          </a:xfrm>
          <a:prstGeom prst="line">
            <a:avLst/>
          </a:prstGeom>
          <a:noFill/>
          <a:ln w="12700" cap="sq">
            <a:solidFill>
              <a:srgbClr val="80808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150" name="Line 383"/>
          <p:cNvSpPr>
            <a:spLocks noChangeShapeType="1"/>
          </p:cNvSpPr>
          <p:nvPr/>
        </p:nvSpPr>
        <p:spPr bwMode="auto">
          <a:xfrm flipH="1" flipV="1">
            <a:off x="4084638" y="2925763"/>
            <a:ext cx="11112" cy="9525"/>
          </a:xfrm>
          <a:prstGeom prst="line">
            <a:avLst/>
          </a:prstGeom>
          <a:noFill/>
          <a:ln w="12700" cap="sq">
            <a:solidFill>
              <a:srgbClr val="80808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151" name="Line 384"/>
          <p:cNvSpPr>
            <a:spLocks noChangeShapeType="1"/>
          </p:cNvSpPr>
          <p:nvPr/>
        </p:nvSpPr>
        <p:spPr bwMode="auto">
          <a:xfrm flipH="1" flipV="1">
            <a:off x="4056063" y="2911475"/>
            <a:ext cx="28575" cy="14288"/>
          </a:xfrm>
          <a:prstGeom prst="line">
            <a:avLst/>
          </a:prstGeom>
          <a:noFill/>
          <a:ln w="12700" cap="sq">
            <a:solidFill>
              <a:srgbClr val="0066CC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152" name="Line 385"/>
          <p:cNvSpPr>
            <a:spLocks noChangeShapeType="1"/>
          </p:cNvSpPr>
          <p:nvPr/>
        </p:nvSpPr>
        <p:spPr bwMode="auto">
          <a:xfrm flipV="1">
            <a:off x="1863725" y="2965450"/>
            <a:ext cx="1982788" cy="563563"/>
          </a:xfrm>
          <a:prstGeom prst="line">
            <a:avLst/>
          </a:prstGeom>
          <a:noFill/>
          <a:ln w="12700" cap="sq">
            <a:solidFill>
              <a:srgbClr val="0066CC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153" name="Rectangle 386"/>
          <p:cNvSpPr>
            <a:spLocks noChangeArrowheads="1"/>
          </p:cNvSpPr>
          <p:nvPr/>
        </p:nvSpPr>
        <p:spPr bwMode="auto">
          <a:xfrm>
            <a:off x="1758950" y="3508375"/>
            <a:ext cx="58738" cy="3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defTabSz="3248025"/>
            <a:r>
              <a:rPr lang="en-US" sz="200">
                <a:solidFill>
                  <a:srgbClr val="0066CC"/>
                </a:solidFill>
                <a:latin typeface="Arial" charset="0"/>
              </a:rPr>
              <a:t>T234</a:t>
            </a:r>
          </a:p>
        </p:txBody>
      </p:sp>
      <p:sp>
        <p:nvSpPr>
          <p:cNvPr id="33154" name="Line 387"/>
          <p:cNvSpPr>
            <a:spLocks noChangeShapeType="1"/>
          </p:cNvSpPr>
          <p:nvPr/>
        </p:nvSpPr>
        <p:spPr bwMode="auto">
          <a:xfrm flipV="1">
            <a:off x="2159000" y="2976563"/>
            <a:ext cx="1646238" cy="427037"/>
          </a:xfrm>
          <a:prstGeom prst="line">
            <a:avLst/>
          </a:prstGeom>
          <a:noFill/>
          <a:ln w="12700" cap="sq">
            <a:solidFill>
              <a:srgbClr val="0066CC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155" name="Rectangle 388"/>
          <p:cNvSpPr>
            <a:spLocks noChangeArrowheads="1"/>
          </p:cNvSpPr>
          <p:nvPr/>
        </p:nvSpPr>
        <p:spPr bwMode="auto">
          <a:xfrm>
            <a:off x="2101850" y="3394075"/>
            <a:ext cx="33338" cy="30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defTabSz="3248025"/>
            <a:r>
              <a:rPr lang="en-US" sz="200">
                <a:solidFill>
                  <a:srgbClr val="0066CC"/>
                </a:solidFill>
                <a:latin typeface="Arial" charset="0"/>
              </a:rPr>
              <a:t>N6</a:t>
            </a:r>
          </a:p>
        </p:txBody>
      </p:sp>
      <p:sp>
        <p:nvSpPr>
          <p:cNvPr id="33156" name="Line 389"/>
          <p:cNvSpPr>
            <a:spLocks noChangeShapeType="1"/>
          </p:cNvSpPr>
          <p:nvPr/>
        </p:nvSpPr>
        <p:spPr bwMode="auto">
          <a:xfrm flipV="1">
            <a:off x="2041525" y="3097213"/>
            <a:ext cx="1217613" cy="290512"/>
          </a:xfrm>
          <a:prstGeom prst="line">
            <a:avLst/>
          </a:prstGeom>
          <a:noFill/>
          <a:ln w="12700" cap="sq">
            <a:solidFill>
              <a:srgbClr val="0066CC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157" name="Rectangle 390"/>
          <p:cNvSpPr>
            <a:spLocks noChangeArrowheads="1"/>
          </p:cNvSpPr>
          <p:nvPr/>
        </p:nvSpPr>
        <p:spPr bwMode="auto">
          <a:xfrm>
            <a:off x="1871663" y="3370263"/>
            <a:ext cx="98425" cy="30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defTabSz="3248025"/>
            <a:r>
              <a:rPr lang="en-US" sz="200">
                <a:solidFill>
                  <a:srgbClr val="0066CC"/>
                </a:solidFill>
                <a:latin typeface="Arial" charset="0"/>
              </a:rPr>
              <a:t>E2558W</a:t>
            </a:r>
          </a:p>
        </p:txBody>
      </p:sp>
      <p:sp>
        <p:nvSpPr>
          <p:cNvPr id="33158" name="Line 391"/>
          <p:cNvSpPr>
            <a:spLocks noChangeShapeType="1"/>
          </p:cNvSpPr>
          <p:nvPr/>
        </p:nvSpPr>
        <p:spPr bwMode="auto">
          <a:xfrm flipV="1">
            <a:off x="2222500" y="3152775"/>
            <a:ext cx="719138" cy="146050"/>
          </a:xfrm>
          <a:prstGeom prst="line">
            <a:avLst/>
          </a:prstGeom>
          <a:noFill/>
          <a:ln w="12700" cap="sq">
            <a:solidFill>
              <a:srgbClr val="0066CC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159" name="Line 392"/>
          <p:cNvSpPr>
            <a:spLocks noChangeShapeType="1"/>
          </p:cNvSpPr>
          <p:nvPr/>
        </p:nvSpPr>
        <p:spPr bwMode="auto">
          <a:xfrm flipV="1">
            <a:off x="1985963" y="3195638"/>
            <a:ext cx="547687" cy="103187"/>
          </a:xfrm>
          <a:prstGeom prst="line">
            <a:avLst/>
          </a:prstGeom>
          <a:noFill/>
          <a:ln w="12700" cap="sq">
            <a:solidFill>
              <a:srgbClr val="0066CC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160" name="Rectangle 393"/>
          <p:cNvSpPr>
            <a:spLocks noChangeArrowheads="1"/>
          </p:cNvSpPr>
          <p:nvPr/>
        </p:nvSpPr>
        <p:spPr bwMode="auto">
          <a:xfrm>
            <a:off x="1908175" y="3278188"/>
            <a:ext cx="44450" cy="30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defTabSz="3248025"/>
            <a:r>
              <a:rPr lang="en-US" sz="200">
                <a:solidFill>
                  <a:srgbClr val="0066CC"/>
                </a:solidFill>
                <a:latin typeface="Arial" charset="0"/>
              </a:rPr>
              <a:t>K64</a:t>
            </a:r>
          </a:p>
        </p:txBody>
      </p:sp>
      <p:sp>
        <p:nvSpPr>
          <p:cNvPr id="33161" name="Line 394"/>
          <p:cNvSpPr>
            <a:spLocks noChangeShapeType="1"/>
          </p:cNvSpPr>
          <p:nvPr/>
        </p:nvSpPr>
        <p:spPr bwMode="auto">
          <a:xfrm flipV="1">
            <a:off x="2047875" y="3209925"/>
            <a:ext cx="157163" cy="12700"/>
          </a:xfrm>
          <a:prstGeom prst="line">
            <a:avLst/>
          </a:prstGeom>
          <a:noFill/>
          <a:ln w="12700" cap="sq">
            <a:solidFill>
              <a:srgbClr val="0066CC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162" name="Rectangle 395"/>
          <p:cNvSpPr>
            <a:spLocks noChangeArrowheads="1"/>
          </p:cNvSpPr>
          <p:nvPr/>
        </p:nvSpPr>
        <p:spPr bwMode="auto">
          <a:xfrm>
            <a:off x="1943100" y="3203575"/>
            <a:ext cx="53975" cy="28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defTabSz="3248025"/>
            <a:r>
              <a:rPr lang="en-US" sz="200">
                <a:solidFill>
                  <a:srgbClr val="0066CC"/>
                </a:solidFill>
                <a:latin typeface="Arial" charset="0"/>
              </a:rPr>
              <a:t>CI64</a:t>
            </a:r>
          </a:p>
        </p:txBody>
      </p:sp>
      <p:sp>
        <p:nvSpPr>
          <p:cNvPr id="33163" name="Line 396"/>
          <p:cNvSpPr>
            <a:spLocks noChangeShapeType="1"/>
          </p:cNvSpPr>
          <p:nvPr/>
        </p:nvSpPr>
        <p:spPr bwMode="auto">
          <a:xfrm>
            <a:off x="2024063" y="3168650"/>
            <a:ext cx="180975" cy="41275"/>
          </a:xfrm>
          <a:prstGeom prst="line">
            <a:avLst/>
          </a:prstGeom>
          <a:noFill/>
          <a:ln w="12700" cap="sq">
            <a:solidFill>
              <a:srgbClr val="0066CC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164" name="Rectangle 397"/>
          <p:cNvSpPr>
            <a:spLocks noChangeArrowheads="1"/>
          </p:cNvSpPr>
          <p:nvPr/>
        </p:nvSpPr>
        <p:spPr bwMode="auto">
          <a:xfrm>
            <a:off x="1943100" y="3081338"/>
            <a:ext cx="53975" cy="30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defTabSz="3248025"/>
            <a:r>
              <a:rPr lang="en-US" sz="200">
                <a:solidFill>
                  <a:srgbClr val="0066CC"/>
                </a:solidFill>
                <a:latin typeface="Arial" charset="0"/>
              </a:rPr>
              <a:t>CI44</a:t>
            </a:r>
          </a:p>
        </p:txBody>
      </p:sp>
      <p:sp>
        <p:nvSpPr>
          <p:cNvPr id="33165" name="Line 398"/>
          <p:cNvSpPr>
            <a:spLocks noChangeShapeType="1"/>
          </p:cNvSpPr>
          <p:nvPr/>
        </p:nvSpPr>
        <p:spPr bwMode="auto">
          <a:xfrm flipV="1">
            <a:off x="2205038" y="3195638"/>
            <a:ext cx="328612" cy="14287"/>
          </a:xfrm>
          <a:prstGeom prst="line">
            <a:avLst/>
          </a:prstGeom>
          <a:noFill/>
          <a:ln w="12700" cap="sq">
            <a:solidFill>
              <a:srgbClr val="0066CC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166" name="Line 399"/>
          <p:cNvSpPr>
            <a:spLocks noChangeShapeType="1"/>
          </p:cNvSpPr>
          <p:nvPr/>
        </p:nvSpPr>
        <p:spPr bwMode="auto">
          <a:xfrm flipV="1">
            <a:off x="2533650" y="3152775"/>
            <a:ext cx="407988" cy="42863"/>
          </a:xfrm>
          <a:prstGeom prst="line">
            <a:avLst/>
          </a:prstGeom>
          <a:noFill/>
          <a:ln w="12700" cap="sq">
            <a:solidFill>
              <a:srgbClr val="0066CC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167" name="Line 400"/>
          <p:cNvSpPr>
            <a:spLocks noChangeShapeType="1"/>
          </p:cNvSpPr>
          <p:nvPr/>
        </p:nvSpPr>
        <p:spPr bwMode="auto">
          <a:xfrm flipV="1">
            <a:off x="2941638" y="3097213"/>
            <a:ext cx="317500" cy="55562"/>
          </a:xfrm>
          <a:prstGeom prst="line">
            <a:avLst/>
          </a:prstGeom>
          <a:noFill/>
          <a:ln w="12700" cap="sq">
            <a:solidFill>
              <a:srgbClr val="0066CC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168" name="Line 401"/>
          <p:cNvSpPr>
            <a:spLocks noChangeShapeType="1"/>
          </p:cNvSpPr>
          <p:nvPr/>
        </p:nvSpPr>
        <p:spPr bwMode="auto">
          <a:xfrm flipV="1">
            <a:off x="3259138" y="2976563"/>
            <a:ext cx="546100" cy="120650"/>
          </a:xfrm>
          <a:prstGeom prst="line">
            <a:avLst/>
          </a:prstGeom>
          <a:noFill/>
          <a:ln w="12700" cap="sq">
            <a:solidFill>
              <a:srgbClr val="0066CC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169" name="Line 402"/>
          <p:cNvSpPr>
            <a:spLocks noChangeShapeType="1"/>
          </p:cNvSpPr>
          <p:nvPr/>
        </p:nvSpPr>
        <p:spPr bwMode="auto">
          <a:xfrm flipV="1">
            <a:off x="3805238" y="2965450"/>
            <a:ext cx="41275" cy="11113"/>
          </a:xfrm>
          <a:prstGeom prst="line">
            <a:avLst/>
          </a:prstGeom>
          <a:noFill/>
          <a:ln w="12700" cap="sq">
            <a:solidFill>
              <a:srgbClr val="0066CC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170" name="Line 403"/>
          <p:cNvSpPr>
            <a:spLocks noChangeShapeType="1"/>
          </p:cNvSpPr>
          <p:nvPr/>
        </p:nvSpPr>
        <p:spPr bwMode="auto">
          <a:xfrm flipV="1">
            <a:off x="3846513" y="2943225"/>
            <a:ext cx="85725" cy="22225"/>
          </a:xfrm>
          <a:prstGeom prst="line">
            <a:avLst/>
          </a:prstGeom>
          <a:noFill/>
          <a:ln w="12700" cap="sq">
            <a:solidFill>
              <a:srgbClr val="0066CC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171" name="Line 404"/>
          <p:cNvSpPr>
            <a:spLocks noChangeShapeType="1"/>
          </p:cNvSpPr>
          <p:nvPr/>
        </p:nvSpPr>
        <p:spPr bwMode="auto">
          <a:xfrm flipV="1">
            <a:off x="2165350" y="2955925"/>
            <a:ext cx="1639888" cy="166688"/>
          </a:xfrm>
          <a:prstGeom prst="line">
            <a:avLst/>
          </a:prstGeom>
          <a:noFill/>
          <a:ln w="12700" cap="sq">
            <a:solidFill>
              <a:srgbClr val="0066CC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172" name="Rectangle 405"/>
          <p:cNvSpPr>
            <a:spLocks noChangeArrowheads="1"/>
          </p:cNvSpPr>
          <p:nvPr/>
        </p:nvSpPr>
        <p:spPr bwMode="auto">
          <a:xfrm>
            <a:off x="1895475" y="3143250"/>
            <a:ext cx="73025" cy="3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defTabSz="3248025"/>
            <a:r>
              <a:rPr lang="en-US" sz="200">
                <a:solidFill>
                  <a:srgbClr val="0066CC"/>
                </a:solidFill>
                <a:latin typeface="Arial" charset="0"/>
              </a:rPr>
              <a:t>CI31A</a:t>
            </a:r>
          </a:p>
        </p:txBody>
      </p:sp>
      <p:sp>
        <p:nvSpPr>
          <p:cNvPr id="33173" name="Line 406"/>
          <p:cNvSpPr>
            <a:spLocks noChangeShapeType="1"/>
          </p:cNvSpPr>
          <p:nvPr/>
        </p:nvSpPr>
        <p:spPr bwMode="auto">
          <a:xfrm flipV="1">
            <a:off x="2041525" y="3024188"/>
            <a:ext cx="854075" cy="79375"/>
          </a:xfrm>
          <a:prstGeom prst="line">
            <a:avLst/>
          </a:prstGeom>
          <a:noFill/>
          <a:ln w="12700" cap="sq">
            <a:solidFill>
              <a:srgbClr val="0066CC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174" name="Rectangle 407"/>
          <p:cNvSpPr>
            <a:spLocks noChangeArrowheads="1"/>
          </p:cNvSpPr>
          <p:nvPr/>
        </p:nvSpPr>
        <p:spPr bwMode="auto">
          <a:xfrm>
            <a:off x="2070100" y="3119438"/>
            <a:ext cx="80963" cy="30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defTabSz="3248025"/>
            <a:r>
              <a:rPr lang="en-US" sz="200">
                <a:solidFill>
                  <a:srgbClr val="0066CC"/>
                </a:solidFill>
                <a:latin typeface="Arial" charset="0"/>
              </a:rPr>
              <a:t>NC230</a:t>
            </a:r>
          </a:p>
        </p:txBody>
      </p:sp>
      <p:sp>
        <p:nvSpPr>
          <p:cNvPr id="33175" name="Line 408"/>
          <p:cNvSpPr>
            <a:spLocks noChangeShapeType="1"/>
          </p:cNvSpPr>
          <p:nvPr/>
        </p:nvSpPr>
        <p:spPr bwMode="auto">
          <a:xfrm flipV="1">
            <a:off x="2041525" y="3028950"/>
            <a:ext cx="708025" cy="39688"/>
          </a:xfrm>
          <a:prstGeom prst="line">
            <a:avLst/>
          </a:prstGeom>
          <a:noFill/>
          <a:ln w="12700" cap="sq">
            <a:solidFill>
              <a:srgbClr val="0066CC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176" name="Rectangle 409"/>
          <p:cNvSpPr>
            <a:spLocks noChangeArrowheads="1"/>
          </p:cNvSpPr>
          <p:nvPr/>
        </p:nvSpPr>
        <p:spPr bwMode="auto">
          <a:xfrm>
            <a:off x="1943100" y="3038475"/>
            <a:ext cx="53975" cy="30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defTabSz="3248025"/>
            <a:r>
              <a:rPr lang="en-US" sz="200">
                <a:solidFill>
                  <a:srgbClr val="0066CC"/>
                </a:solidFill>
                <a:latin typeface="Arial" charset="0"/>
              </a:rPr>
              <a:t>CI66</a:t>
            </a:r>
          </a:p>
        </p:txBody>
      </p:sp>
      <p:sp>
        <p:nvSpPr>
          <p:cNvPr id="33177" name="Line 410"/>
          <p:cNvSpPr>
            <a:spLocks noChangeShapeType="1"/>
          </p:cNvSpPr>
          <p:nvPr/>
        </p:nvSpPr>
        <p:spPr bwMode="auto">
          <a:xfrm flipV="1">
            <a:off x="2168525" y="3028950"/>
            <a:ext cx="581025" cy="3175"/>
          </a:xfrm>
          <a:prstGeom prst="line">
            <a:avLst/>
          </a:prstGeom>
          <a:noFill/>
          <a:ln w="12700" cap="sq">
            <a:solidFill>
              <a:srgbClr val="0066CC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178" name="Rectangle 411"/>
          <p:cNvSpPr>
            <a:spLocks noChangeArrowheads="1"/>
          </p:cNvSpPr>
          <p:nvPr/>
        </p:nvSpPr>
        <p:spPr bwMode="auto">
          <a:xfrm>
            <a:off x="2082800" y="3008313"/>
            <a:ext cx="46038" cy="30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defTabSz="3248025"/>
            <a:r>
              <a:rPr lang="en-US" sz="200">
                <a:solidFill>
                  <a:srgbClr val="0066CC"/>
                </a:solidFill>
                <a:latin typeface="Arial" charset="0"/>
              </a:rPr>
              <a:t>K55</a:t>
            </a:r>
          </a:p>
        </p:txBody>
      </p:sp>
      <p:sp>
        <p:nvSpPr>
          <p:cNvPr id="33179" name="Line 412"/>
          <p:cNvSpPr>
            <a:spLocks noChangeShapeType="1"/>
          </p:cNvSpPr>
          <p:nvPr/>
        </p:nvSpPr>
        <p:spPr bwMode="auto">
          <a:xfrm flipV="1">
            <a:off x="2749550" y="3024188"/>
            <a:ext cx="146050" cy="4762"/>
          </a:xfrm>
          <a:prstGeom prst="line">
            <a:avLst/>
          </a:prstGeom>
          <a:noFill/>
          <a:ln w="12700" cap="sq">
            <a:solidFill>
              <a:srgbClr val="0066CC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180" name="Line 413"/>
          <p:cNvSpPr>
            <a:spLocks noChangeShapeType="1"/>
          </p:cNvSpPr>
          <p:nvPr/>
        </p:nvSpPr>
        <p:spPr bwMode="auto">
          <a:xfrm flipV="1">
            <a:off x="2895600" y="2955925"/>
            <a:ext cx="909638" cy="68263"/>
          </a:xfrm>
          <a:prstGeom prst="line">
            <a:avLst/>
          </a:prstGeom>
          <a:noFill/>
          <a:ln w="12700" cap="sq">
            <a:solidFill>
              <a:srgbClr val="0066CC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181" name="Line 414"/>
          <p:cNvSpPr>
            <a:spLocks noChangeShapeType="1"/>
          </p:cNvSpPr>
          <p:nvPr/>
        </p:nvSpPr>
        <p:spPr bwMode="auto">
          <a:xfrm flipV="1">
            <a:off x="3805238" y="2943225"/>
            <a:ext cx="127000" cy="12700"/>
          </a:xfrm>
          <a:prstGeom prst="line">
            <a:avLst/>
          </a:prstGeom>
          <a:noFill/>
          <a:ln w="12700" cap="sq">
            <a:solidFill>
              <a:srgbClr val="0066CC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182" name="Line 415"/>
          <p:cNvSpPr>
            <a:spLocks noChangeShapeType="1"/>
          </p:cNvSpPr>
          <p:nvPr/>
        </p:nvSpPr>
        <p:spPr bwMode="auto">
          <a:xfrm flipV="1">
            <a:off x="3932238" y="2911475"/>
            <a:ext cx="123825" cy="31750"/>
          </a:xfrm>
          <a:prstGeom prst="line">
            <a:avLst/>
          </a:prstGeom>
          <a:noFill/>
          <a:ln w="12700" cap="sq">
            <a:solidFill>
              <a:srgbClr val="0066CC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183" name="Line 416"/>
          <p:cNvSpPr>
            <a:spLocks noChangeShapeType="1"/>
          </p:cNvSpPr>
          <p:nvPr/>
        </p:nvSpPr>
        <p:spPr bwMode="auto">
          <a:xfrm flipV="1">
            <a:off x="4056063" y="2892425"/>
            <a:ext cx="1587" cy="19050"/>
          </a:xfrm>
          <a:prstGeom prst="line">
            <a:avLst/>
          </a:prstGeom>
          <a:noFill/>
          <a:ln w="12700" cap="sq">
            <a:solidFill>
              <a:srgbClr val="0066CC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184" name="Line 417"/>
          <p:cNvSpPr>
            <a:spLocks noChangeShapeType="1"/>
          </p:cNvSpPr>
          <p:nvPr/>
        </p:nvSpPr>
        <p:spPr bwMode="auto">
          <a:xfrm flipH="1" flipV="1">
            <a:off x="4049713" y="2884488"/>
            <a:ext cx="7937" cy="7937"/>
          </a:xfrm>
          <a:prstGeom prst="line">
            <a:avLst/>
          </a:prstGeom>
          <a:noFill/>
          <a:ln w="12700" cap="sq">
            <a:solidFill>
              <a:srgbClr val="0066CC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185" name="Line 418"/>
          <p:cNvSpPr>
            <a:spLocks noChangeShapeType="1"/>
          </p:cNvSpPr>
          <p:nvPr/>
        </p:nvSpPr>
        <p:spPr bwMode="auto">
          <a:xfrm flipV="1">
            <a:off x="2295525" y="2895600"/>
            <a:ext cx="1628775" cy="103188"/>
          </a:xfrm>
          <a:prstGeom prst="line">
            <a:avLst/>
          </a:prstGeom>
          <a:noFill/>
          <a:ln w="12700" cap="sq">
            <a:solidFill>
              <a:srgbClr val="0066CC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186" name="Rectangle 419"/>
          <p:cNvSpPr>
            <a:spLocks noChangeArrowheads="1"/>
          </p:cNvSpPr>
          <p:nvPr/>
        </p:nvSpPr>
        <p:spPr bwMode="auto">
          <a:xfrm>
            <a:off x="2170113" y="2970213"/>
            <a:ext cx="79375" cy="3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defTabSz="3248025"/>
            <a:r>
              <a:rPr lang="en-US" sz="200">
                <a:solidFill>
                  <a:srgbClr val="0066CC"/>
                </a:solidFill>
                <a:latin typeface="Arial" charset="0"/>
              </a:rPr>
              <a:t>R109B</a:t>
            </a:r>
          </a:p>
        </p:txBody>
      </p:sp>
      <p:sp>
        <p:nvSpPr>
          <p:cNvPr id="33187" name="Line 420"/>
          <p:cNvSpPr>
            <a:spLocks noChangeShapeType="1"/>
          </p:cNvSpPr>
          <p:nvPr/>
        </p:nvSpPr>
        <p:spPr bwMode="auto">
          <a:xfrm flipV="1">
            <a:off x="1849438" y="2911475"/>
            <a:ext cx="1306512" cy="84138"/>
          </a:xfrm>
          <a:prstGeom prst="line">
            <a:avLst/>
          </a:prstGeom>
          <a:noFill/>
          <a:ln w="12700" cap="sq">
            <a:solidFill>
              <a:srgbClr val="0066CC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188" name="Rectangle 421"/>
          <p:cNvSpPr>
            <a:spLocks noChangeArrowheads="1"/>
          </p:cNvSpPr>
          <p:nvPr/>
        </p:nvSpPr>
        <p:spPr bwMode="auto">
          <a:xfrm>
            <a:off x="1752600" y="2976563"/>
            <a:ext cx="53975" cy="3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defTabSz="3248025"/>
            <a:r>
              <a:rPr lang="en-US" sz="200">
                <a:solidFill>
                  <a:srgbClr val="0066CC"/>
                </a:solidFill>
                <a:latin typeface="Arial" charset="0"/>
              </a:rPr>
              <a:t>MoG</a:t>
            </a:r>
          </a:p>
        </p:txBody>
      </p:sp>
      <p:sp>
        <p:nvSpPr>
          <p:cNvPr id="33189" name="Line 422"/>
          <p:cNvSpPr>
            <a:spLocks noChangeShapeType="1"/>
          </p:cNvSpPr>
          <p:nvPr/>
        </p:nvSpPr>
        <p:spPr bwMode="auto">
          <a:xfrm flipV="1">
            <a:off x="1744663" y="2911475"/>
            <a:ext cx="1411287" cy="34925"/>
          </a:xfrm>
          <a:prstGeom prst="line">
            <a:avLst/>
          </a:prstGeom>
          <a:noFill/>
          <a:ln w="12700" cap="sq">
            <a:solidFill>
              <a:srgbClr val="0066CC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190" name="Rectangle 423"/>
          <p:cNvSpPr>
            <a:spLocks noChangeArrowheads="1"/>
          </p:cNvSpPr>
          <p:nvPr/>
        </p:nvSpPr>
        <p:spPr bwMode="auto">
          <a:xfrm>
            <a:off x="1646238" y="2913063"/>
            <a:ext cx="57150" cy="30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defTabSz="3248025"/>
            <a:r>
              <a:rPr lang="en-US" sz="200">
                <a:solidFill>
                  <a:srgbClr val="0066CC"/>
                </a:solidFill>
                <a:latin typeface="Arial" charset="0"/>
              </a:rPr>
              <a:t>L317</a:t>
            </a:r>
          </a:p>
        </p:txBody>
      </p:sp>
      <p:sp>
        <p:nvSpPr>
          <p:cNvPr id="33191" name="Line 424"/>
          <p:cNvSpPr>
            <a:spLocks noChangeShapeType="1"/>
          </p:cNvSpPr>
          <p:nvPr/>
        </p:nvSpPr>
        <p:spPr bwMode="auto">
          <a:xfrm flipV="1">
            <a:off x="3155950" y="2895600"/>
            <a:ext cx="768350" cy="15875"/>
          </a:xfrm>
          <a:prstGeom prst="line">
            <a:avLst/>
          </a:prstGeom>
          <a:noFill/>
          <a:ln w="12700" cap="sq">
            <a:solidFill>
              <a:srgbClr val="0066CC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192" name="Line 425"/>
          <p:cNvSpPr>
            <a:spLocks noChangeShapeType="1"/>
          </p:cNvSpPr>
          <p:nvPr/>
        </p:nvSpPr>
        <p:spPr bwMode="auto">
          <a:xfrm flipV="1">
            <a:off x="3924300" y="2884488"/>
            <a:ext cx="125413" cy="11112"/>
          </a:xfrm>
          <a:prstGeom prst="line">
            <a:avLst/>
          </a:prstGeom>
          <a:noFill/>
          <a:ln w="12700" cap="sq">
            <a:solidFill>
              <a:srgbClr val="0066CC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193" name="Line 426"/>
          <p:cNvSpPr>
            <a:spLocks noChangeShapeType="1"/>
          </p:cNvSpPr>
          <p:nvPr/>
        </p:nvSpPr>
        <p:spPr bwMode="auto">
          <a:xfrm flipV="1">
            <a:off x="4049713" y="2863850"/>
            <a:ext cx="6350" cy="20638"/>
          </a:xfrm>
          <a:prstGeom prst="line">
            <a:avLst/>
          </a:prstGeom>
          <a:noFill/>
          <a:ln w="12700" cap="sq">
            <a:solidFill>
              <a:srgbClr val="0066CC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194" name="Line 427"/>
          <p:cNvSpPr>
            <a:spLocks noChangeShapeType="1"/>
          </p:cNvSpPr>
          <p:nvPr/>
        </p:nvSpPr>
        <p:spPr bwMode="auto">
          <a:xfrm flipV="1">
            <a:off x="1925638" y="2844800"/>
            <a:ext cx="2027237" cy="50800"/>
          </a:xfrm>
          <a:prstGeom prst="line">
            <a:avLst/>
          </a:prstGeom>
          <a:noFill/>
          <a:ln w="12700" cap="sq">
            <a:solidFill>
              <a:srgbClr val="0066CC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195" name="Rectangle 428"/>
          <p:cNvSpPr>
            <a:spLocks noChangeArrowheads="1"/>
          </p:cNvSpPr>
          <p:nvPr/>
        </p:nvSpPr>
        <p:spPr bwMode="auto">
          <a:xfrm>
            <a:off x="1778000" y="2870200"/>
            <a:ext cx="80963" cy="3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defTabSz="3248025"/>
            <a:r>
              <a:rPr lang="en-US" sz="200">
                <a:solidFill>
                  <a:srgbClr val="0066CC"/>
                </a:solidFill>
                <a:latin typeface="Arial" charset="0"/>
              </a:rPr>
              <a:t>NC232</a:t>
            </a:r>
          </a:p>
        </p:txBody>
      </p:sp>
      <p:sp>
        <p:nvSpPr>
          <p:cNvPr id="33196" name="Line 429"/>
          <p:cNvSpPr>
            <a:spLocks noChangeShapeType="1"/>
          </p:cNvSpPr>
          <p:nvPr/>
        </p:nvSpPr>
        <p:spPr bwMode="auto">
          <a:xfrm flipV="1">
            <a:off x="1985963" y="2822575"/>
            <a:ext cx="1797050" cy="30163"/>
          </a:xfrm>
          <a:prstGeom prst="line">
            <a:avLst/>
          </a:prstGeom>
          <a:noFill/>
          <a:ln w="12700" cap="sq">
            <a:solidFill>
              <a:srgbClr val="80808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197" name="Rectangle 430"/>
          <p:cNvSpPr>
            <a:spLocks noChangeArrowheads="1"/>
          </p:cNvSpPr>
          <p:nvPr/>
        </p:nvSpPr>
        <p:spPr bwMode="auto">
          <a:xfrm>
            <a:off x="1855788" y="2822575"/>
            <a:ext cx="69850" cy="30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defTabSz="3248025"/>
            <a:r>
              <a:rPr lang="en-US" sz="200">
                <a:solidFill>
                  <a:srgbClr val="808080"/>
                </a:solidFill>
                <a:latin typeface="Arial" charset="0"/>
              </a:rPr>
              <a:t>VaW6</a:t>
            </a:r>
          </a:p>
        </p:txBody>
      </p:sp>
      <p:sp>
        <p:nvSpPr>
          <p:cNvPr id="33198" name="Line 431"/>
          <p:cNvSpPr>
            <a:spLocks noChangeShapeType="1"/>
          </p:cNvSpPr>
          <p:nvPr/>
        </p:nvSpPr>
        <p:spPr bwMode="auto">
          <a:xfrm>
            <a:off x="1968500" y="2759075"/>
            <a:ext cx="1771650" cy="60325"/>
          </a:xfrm>
          <a:prstGeom prst="line">
            <a:avLst/>
          </a:prstGeom>
          <a:noFill/>
          <a:ln w="12700" cap="sq">
            <a:solidFill>
              <a:srgbClr val="0066CC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199" name="Rectangle 432"/>
          <p:cNvSpPr>
            <a:spLocks noChangeArrowheads="1"/>
          </p:cNvSpPr>
          <p:nvPr/>
        </p:nvSpPr>
        <p:spPr bwMode="auto">
          <a:xfrm>
            <a:off x="1758950" y="2738438"/>
            <a:ext cx="117475" cy="28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defTabSz="3248025"/>
            <a:r>
              <a:rPr lang="en-US" sz="200">
                <a:solidFill>
                  <a:srgbClr val="0066CC"/>
                </a:solidFill>
                <a:latin typeface="Arial" charset="0"/>
              </a:rPr>
              <a:t>CH701-30</a:t>
            </a:r>
          </a:p>
        </p:txBody>
      </p:sp>
      <p:sp>
        <p:nvSpPr>
          <p:cNvPr id="33200" name="Line 433"/>
          <p:cNvSpPr>
            <a:spLocks noChangeShapeType="1"/>
          </p:cNvSpPr>
          <p:nvPr/>
        </p:nvSpPr>
        <p:spPr bwMode="auto">
          <a:xfrm>
            <a:off x="1838325" y="2697163"/>
            <a:ext cx="1535113" cy="85725"/>
          </a:xfrm>
          <a:prstGeom prst="line">
            <a:avLst/>
          </a:prstGeom>
          <a:noFill/>
          <a:ln w="12700" cap="sq">
            <a:solidFill>
              <a:srgbClr val="0066CC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201" name="Rectangle 434"/>
          <p:cNvSpPr>
            <a:spLocks noChangeArrowheads="1"/>
          </p:cNvSpPr>
          <p:nvPr/>
        </p:nvSpPr>
        <p:spPr bwMode="auto">
          <a:xfrm>
            <a:off x="1725613" y="2673350"/>
            <a:ext cx="60325" cy="30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defTabSz="3248025"/>
            <a:r>
              <a:rPr lang="en-US" sz="200">
                <a:solidFill>
                  <a:srgbClr val="0066CC"/>
                </a:solidFill>
                <a:latin typeface="Arial" charset="0"/>
              </a:rPr>
              <a:t>Va85</a:t>
            </a:r>
          </a:p>
        </p:txBody>
      </p:sp>
      <p:sp>
        <p:nvSpPr>
          <p:cNvPr id="33202" name="Line 435"/>
          <p:cNvSpPr>
            <a:spLocks noChangeShapeType="1"/>
          </p:cNvSpPr>
          <p:nvPr/>
        </p:nvSpPr>
        <p:spPr bwMode="auto">
          <a:xfrm>
            <a:off x="1539875" y="2609850"/>
            <a:ext cx="1581150" cy="141288"/>
          </a:xfrm>
          <a:prstGeom prst="line">
            <a:avLst/>
          </a:prstGeom>
          <a:noFill/>
          <a:ln w="12700" cap="sq">
            <a:solidFill>
              <a:srgbClr val="80808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203" name="Rectangle 436"/>
          <p:cNvSpPr>
            <a:spLocks noChangeArrowheads="1"/>
          </p:cNvSpPr>
          <p:nvPr/>
        </p:nvSpPr>
        <p:spPr bwMode="auto">
          <a:xfrm>
            <a:off x="1404938" y="2578100"/>
            <a:ext cx="73025" cy="3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defTabSz="3248025"/>
            <a:r>
              <a:rPr lang="en-US" sz="200">
                <a:solidFill>
                  <a:srgbClr val="808080"/>
                </a:solidFill>
                <a:latin typeface="Arial" charset="0"/>
              </a:rPr>
              <a:t>CI90C</a:t>
            </a:r>
          </a:p>
        </p:txBody>
      </p:sp>
      <p:sp>
        <p:nvSpPr>
          <p:cNvPr id="33204" name="Line 437"/>
          <p:cNvSpPr>
            <a:spLocks noChangeShapeType="1"/>
          </p:cNvSpPr>
          <p:nvPr/>
        </p:nvSpPr>
        <p:spPr bwMode="auto">
          <a:xfrm>
            <a:off x="1995488" y="2597150"/>
            <a:ext cx="1125537" cy="153988"/>
          </a:xfrm>
          <a:prstGeom prst="line">
            <a:avLst/>
          </a:prstGeom>
          <a:noFill/>
          <a:ln w="12700" cap="sq">
            <a:solidFill>
              <a:srgbClr val="0066CC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205" name="Rectangle 438"/>
          <p:cNvSpPr>
            <a:spLocks noChangeArrowheads="1"/>
          </p:cNvSpPr>
          <p:nvPr/>
        </p:nvSpPr>
        <p:spPr bwMode="auto">
          <a:xfrm>
            <a:off x="1908175" y="2570163"/>
            <a:ext cx="49213" cy="30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defTabSz="3248025"/>
            <a:r>
              <a:rPr lang="en-US" sz="200">
                <a:solidFill>
                  <a:srgbClr val="0066CC"/>
                </a:solidFill>
                <a:latin typeface="Arial" charset="0"/>
              </a:rPr>
              <a:t>M14</a:t>
            </a:r>
          </a:p>
        </p:txBody>
      </p:sp>
      <p:sp>
        <p:nvSpPr>
          <p:cNvPr id="33206" name="Line 439"/>
          <p:cNvSpPr>
            <a:spLocks noChangeShapeType="1"/>
          </p:cNvSpPr>
          <p:nvPr/>
        </p:nvSpPr>
        <p:spPr bwMode="auto">
          <a:xfrm>
            <a:off x="3121025" y="2751138"/>
            <a:ext cx="252413" cy="31750"/>
          </a:xfrm>
          <a:prstGeom prst="line">
            <a:avLst/>
          </a:prstGeom>
          <a:noFill/>
          <a:ln w="12700" cap="sq">
            <a:solidFill>
              <a:srgbClr val="0066CC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207" name="Line 440"/>
          <p:cNvSpPr>
            <a:spLocks noChangeShapeType="1"/>
          </p:cNvSpPr>
          <p:nvPr/>
        </p:nvSpPr>
        <p:spPr bwMode="auto">
          <a:xfrm>
            <a:off x="3373438" y="2782888"/>
            <a:ext cx="258762" cy="20637"/>
          </a:xfrm>
          <a:prstGeom prst="line">
            <a:avLst/>
          </a:prstGeom>
          <a:noFill/>
          <a:ln w="12700" cap="sq">
            <a:solidFill>
              <a:srgbClr val="0066CC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208" name="Line 441"/>
          <p:cNvSpPr>
            <a:spLocks noChangeShapeType="1"/>
          </p:cNvSpPr>
          <p:nvPr/>
        </p:nvSpPr>
        <p:spPr bwMode="auto">
          <a:xfrm>
            <a:off x="1970088" y="2538413"/>
            <a:ext cx="1597025" cy="252412"/>
          </a:xfrm>
          <a:prstGeom prst="line">
            <a:avLst/>
          </a:prstGeom>
          <a:noFill/>
          <a:ln w="12700" cap="sq">
            <a:solidFill>
              <a:srgbClr val="0066CC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209" name="Rectangle 442"/>
          <p:cNvSpPr>
            <a:spLocks noChangeArrowheads="1"/>
          </p:cNvSpPr>
          <p:nvPr/>
        </p:nvSpPr>
        <p:spPr bwMode="auto">
          <a:xfrm>
            <a:off x="1884363" y="2506663"/>
            <a:ext cx="47625" cy="30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defTabSz="3248025"/>
            <a:r>
              <a:rPr lang="en-US" sz="200">
                <a:solidFill>
                  <a:srgbClr val="0066CC"/>
                </a:solidFill>
                <a:latin typeface="Arial" charset="0"/>
              </a:rPr>
              <a:t>H99</a:t>
            </a:r>
          </a:p>
        </p:txBody>
      </p:sp>
      <p:sp>
        <p:nvSpPr>
          <p:cNvPr id="33210" name="Line 443"/>
          <p:cNvSpPr>
            <a:spLocks noChangeShapeType="1"/>
          </p:cNvSpPr>
          <p:nvPr/>
        </p:nvSpPr>
        <p:spPr bwMode="auto">
          <a:xfrm>
            <a:off x="1938338" y="2497138"/>
            <a:ext cx="962025" cy="160337"/>
          </a:xfrm>
          <a:prstGeom prst="line">
            <a:avLst/>
          </a:prstGeom>
          <a:noFill/>
          <a:ln w="12700" cap="sq">
            <a:solidFill>
              <a:srgbClr val="0066CC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211" name="Rectangle 444"/>
          <p:cNvSpPr>
            <a:spLocks noChangeArrowheads="1"/>
          </p:cNvSpPr>
          <p:nvPr/>
        </p:nvSpPr>
        <p:spPr bwMode="auto">
          <a:xfrm>
            <a:off x="1830388" y="2465388"/>
            <a:ext cx="60325" cy="3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defTabSz="3248025"/>
            <a:r>
              <a:rPr lang="en-US" sz="200">
                <a:solidFill>
                  <a:srgbClr val="0066CC"/>
                </a:solidFill>
                <a:latin typeface="Arial" charset="0"/>
              </a:rPr>
              <a:t>Va99</a:t>
            </a:r>
          </a:p>
        </p:txBody>
      </p:sp>
      <p:sp>
        <p:nvSpPr>
          <p:cNvPr id="33212" name="Line 445"/>
          <p:cNvSpPr>
            <a:spLocks noChangeShapeType="1"/>
          </p:cNvSpPr>
          <p:nvPr/>
        </p:nvSpPr>
        <p:spPr bwMode="auto">
          <a:xfrm>
            <a:off x="2192338" y="2509838"/>
            <a:ext cx="708025" cy="147637"/>
          </a:xfrm>
          <a:prstGeom prst="line">
            <a:avLst/>
          </a:prstGeom>
          <a:noFill/>
          <a:ln w="12700" cap="sq">
            <a:solidFill>
              <a:srgbClr val="0066CC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213" name="Rectangle 446"/>
          <p:cNvSpPr>
            <a:spLocks noChangeArrowheads="1"/>
          </p:cNvSpPr>
          <p:nvPr/>
        </p:nvSpPr>
        <p:spPr bwMode="auto">
          <a:xfrm>
            <a:off x="2074863" y="2465388"/>
            <a:ext cx="63500" cy="3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defTabSz="3248025"/>
            <a:r>
              <a:rPr lang="en-US" sz="200">
                <a:solidFill>
                  <a:srgbClr val="0066CC"/>
                </a:solidFill>
                <a:latin typeface="Arial" charset="0"/>
              </a:rPr>
              <a:t>PA91</a:t>
            </a:r>
          </a:p>
        </p:txBody>
      </p:sp>
      <p:sp>
        <p:nvSpPr>
          <p:cNvPr id="33214" name="Line 447"/>
          <p:cNvSpPr>
            <a:spLocks noChangeShapeType="1"/>
          </p:cNvSpPr>
          <p:nvPr/>
        </p:nvSpPr>
        <p:spPr bwMode="auto">
          <a:xfrm>
            <a:off x="2900363" y="2657475"/>
            <a:ext cx="636587" cy="127000"/>
          </a:xfrm>
          <a:prstGeom prst="line">
            <a:avLst/>
          </a:prstGeom>
          <a:noFill/>
          <a:ln w="12700" cap="sq">
            <a:solidFill>
              <a:srgbClr val="0066CC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215" name="Line 448"/>
          <p:cNvSpPr>
            <a:spLocks noChangeShapeType="1"/>
          </p:cNvSpPr>
          <p:nvPr/>
        </p:nvSpPr>
        <p:spPr bwMode="auto">
          <a:xfrm>
            <a:off x="898525" y="2159000"/>
            <a:ext cx="2570163" cy="606425"/>
          </a:xfrm>
          <a:prstGeom prst="line">
            <a:avLst/>
          </a:prstGeom>
          <a:noFill/>
          <a:ln w="12700" cap="sq">
            <a:solidFill>
              <a:srgbClr val="80808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216" name="Rectangle 449"/>
          <p:cNvSpPr>
            <a:spLocks noChangeArrowheads="1"/>
          </p:cNvSpPr>
          <p:nvPr/>
        </p:nvSpPr>
        <p:spPr bwMode="auto">
          <a:xfrm>
            <a:off x="758825" y="2132013"/>
            <a:ext cx="73025" cy="30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defTabSz="3248025"/>
            <a:r>
              <a:rPr lang="en-US" sz="200">
                <a:solidFill>
                  <a:srgbClr val="808080"/>
                </a:solidFill>
                <a:latin typeface="Arial" charset="0"/>
              </a:rPr>
              <a:t>Ky226</a:t>
            </a:r>
          </a:p>
        </p:txBody>
      </p:sp>
      <p:sp>
        <p:nvSpPr>
          <p:cNvPr id="33217" name="Line 450"/>
          <p:cNvSpPr>
            <a:spLocks noChangeShapeType="1"/>
          </p:cNvSpPr>
          <p:nvPr/>
        </p:nvSpPr>
        <p:spPr bwMode="auto">
          <a:xfrm>
            <a:off x="2016125" y="2366963"/>
            <a:ext cx="1027113" cy="277812"/>
          </a:xfrm>
          <a:prstGeom prst="line">
            <a:avLst/>
          </a:prstGeom>
          <a:noFill/>
          <a:ln w="12700" cap="sq">
            <a:solidFill>
              <a:srgbClr val="0066CC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218" name="Rectangle 451"/>
          <p:cNvSpPr>
            <a:spLocks noChangeArrowheads="1"/>
          </p:cNvSpPr>
          <p:nvPr/>
        </p:nvSpPr>
        <p:spPr bwMode="auto">
          <a:xfrm>
            <a:off x="1935163" y="2341563"/>
            <a:ext cx="47625" cy="30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defTabSz="3248025"/>
            <a:r>
              <a:rPr lang="en-US" sz="200">
                <a:solidFill>
                  <a:srgbClr val="0066CC"/>
                </a:solidFill>
                <a:latin typeface="Arial" charset="0"/>
              </a:rPr>
              <a:t>H95</a:t>
            </a:r>
          </a:p>
        </p:txBody>
      </p:sp>
      <p:sp>
        <p:nvSpPr>
          <p:cNvPr id="33219" name="Line 452"/>
          <p:cNvSpPr>
            <a:spLocks noChangeShapeType="1"/>
          </p:cNvSpPr>
          <p:nvPr/>
        </p:nvSpPr>
        <p:spPr bwMode="auto">
          <a:xfrm>
            <a:off x="1831975" y="2266950"/>
            <a:ext cx="1057275" cy="323850"/>
          </a:xfrm>
          <a:prstGeom prst="line">
            <a:avLst/>
          </a:prstGeom>
          <a:noFill/>
          <a:ln w="12700" cap="sq">
            <a:solidFill>
              <a:srgbClr val="0066CC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220" name="Rectangle 453"/>
          <p:cNvSpPr>
            <a:spLocks noChangeArrowheads="1"/>
          </p:cNvSpPr>
          <p:nvPr/>
        </p:nvSpPr>
        <p:spPr bwMode="auto">
          <a:xfrm>
            <a:off x="1692275" y="2235200"/>
            <a:ext cx="79375" cy="30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defTabSz="3248025"/>
            <a:r>
              <a:rPr lang="en-US" sz="200">
                <a:solidFill>
                  <a:srgbClr val="0066CC"/>
                </a:solidFill>
                <a:latin typeface="Arial" charset="0"/>
              </a:rPr>
              <a:t>Oh40B</a:t>
            </a:r>
          </a:p>
        </p:txBody>
      </p:sp>
      <p:sp>
        <p:nvSpPr>
          <p:cNvPr id="33221" name="Line 454"/>
          <p:cNvSpPr>
            <a:spLocks noChangeShapeType="1"/>
          </p:cNvSpPr>
          <p:nvPr/>
        </p:nvSpPr>
        <p:spPr bwMode="auto">
          <a:xfrm>
            <a:off x="2030413" y="2265363"/>
            <a:ext cx="549275" cy="212725"/>
          </a:xfrm>
          <a:prstGeom prst="line">
            <a:avLst/>
          </a:prstGeom>
          <a:noFill/>
          <a:ln w="12700" cap="sq">
            <a:solidFill>
              <a:srgbClr val="0066CC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222" name="Line 455"/>
          <p:cNvSpPr>
            <a:spLocks noChangeShapeType="1"/>
          </p:cNvSpPr>
          <p:nvPr/>
        </p:nvSpPr>
        <p:spPr bwMode="auto">
          <a:xfrm>
            <a:off x="1612900" y="2141538"/>
            <a:ext cx="890588" cy="300037"/>
          </a:xfrm>
          <a:prstGeom prst="line">
            <a:avLst/>
          </a:prstGeom>
          <a:noFill/>
          <a:ln w="12700" cap="sq">
            <a:solidFill>
              <a:srgbClr val="0066CC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223" name="Rectangle 456"/>
          <p:cNvSpPr>
            <a:spLocks noChangeArrowheads="1"/>
          </p:cNvSpPr>
          <p:nvPr/>
        </p:nvSpPr>
        <p:spPr bwMode="auto">
          <a:xfrm>
            <a:off x="1512888" y="2111375"/>
            <a:ext cx="63500" cy="30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defTabSz="3248025"/>
            <a:r>
              <a:rPr lang="en-US" sz="200">
                <a:solidFill>
                  <a:srgbClr val="0066CC"/>
                </a:solidFill>
                <a:latin typeface="Arial" charset="0"/>
              </a:rPr>
              <a:t>VA26</a:t>
            </a:r>
          </a:p>
        </p:txBody>
      </p:sp>
      <p:sp>
        <p:nvSpPr>
          <p:cNvPr id="33224" name="Line 457"/>
          <p:cNvSpPr>
            <a:spLocks noChangeShapeType="1"/>
          </p:cNvSpPr>
          <p:nvPr/>
        </p:nvSpPr>
        <p:spPr bwMode="auto">
          <a:xfrm>
            <a:off x="1811338" y="2120900"/>
            <a:ext cx="465137" cy="238125"/>
          </a:xfrm>
          <a:prstGeom prst="line">
            <a:avLst/>
          </a:prstGeom>
          <a:noFill/>
          <a:ln w="12700" cap="sq">
            <a:solidFill>
              <a:srgbClr val="0066CC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225" name="Rectangle 458"/>
          <p:cNvSpPr>
            <a:spLocks noChangeArrowheads="1"/>
          </p:cNvSpPr>
          <p:nvPr/>
        </p:nvSpPr>
        <p:spPr bwMode="auto">
          <a:xfrm>
            <a:off x="1703388" y="2071688"/>
            <a:ext cx="74612" cy="30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defTabSz="3248025"/>
            <a:r>
              <a:rPr lang="en-US" sz="200">
                <a:solidFill>
                  <a:srgbClr val="0066CC"/>
                </a:solidFill>
                <a:latin typeface="Arial" charset="0"/>
              </a:rPr>
              <a:t>Pa762</a:t>
            </a:r>
          </a:p>
        </p:txBody>
      </p:sp>
      <p:sp>
        <p:nvSpPr>
          <p:cNvPr id="33226" name="Line 459"/>
          <p:cNvSpPr>
            <a:spLocks noChangeShapeType="1"/>
          </p:cNvSpPr>
          <p:nvPr/>
        </p:nvSpPr>
        <p:spPr bwMode="auto">
          <a:xfrm>
            <a:off x="1970088" y="2093913"/>
            <a:ext cx="252412" cy="223837"/>
          </a:xfrm>
          <a:prstGeom prst="line">
            <a:avLst/>
          </a:prstGeom>
          <a:noFill/>
          <a:ln w="12700" cap="sq">
            <a:solidFill>
              <a:srgbClr val="0066CC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227" name="Rectangle 460"/>
          <p:cNvSpPr>
            <a:spLocks noChangeArrowheads="1"/>
          </p:cNvSpPr>
          <p:nvPr/>
        </p:nvSpPr>
        <p:spPr bwMode="auto">
          <a:xfrm>
            <a:off x="1898650" y="2051050"/>
            <a:ext cx="66675" cy="30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defTabSz="3248025"/>
            <a:r>
              <a:rPr lang="en-US" sz="200">
                <a:solidFill>
                  <a:srgbClr val="0066CC"/>
                </a:solidFill>
                <a:latin typeface="Arial" charset="0"/>
              </a:rPr>
              <a:t>OH43</a:t>
            </a:r>
          </a:p>
        </p:txBody>
      </p:sp>
      <p:sp>
        <p:nvSpPr>
          <p:cNvPr id="33228" name="Line 461"/>
          <p:cNvSpPr>
            <a:spLocks noChangeShapeType="1"/>
          </p:cNvSpPr>
          <p:nvPr/>
        </p:nvSpPr>
        <p:spPr bwMode="auto">
          <a:xfrm>
            <a:off x="1997075" y="1955800"/>
            <a:ext cx="225425" cy="361950"/>
          </a:xfrm>
          <a:prstGeom prst="line">
            <a:avLst/>
          </a:prstGeom>
          <a:noFill/>
          <a:ln w="12700" cap="sq">
            <a:solidFill>
              <a:srgbClr val="0066CC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229" name="Rectangle 462"/>
          <p:cNvSpPr>
            <a:spLocks noChangeArrowheads="1"/>
          </p:cNvSpPr>
          <p:nvPr/>
        </p:nvSpPr>
        <p:spPr bwMode="auto">
          <a:xfrm>
            <a:off x="1931988" y="1901825"/>
            <a:ext cx="60325" cy="30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defTabSz="3248025"/>
            <a:r>
              <a:rPr lang="en-US" sz="200">
                <a:solidFill>
                  <a:srgbClr val="0066CC"/>
                </a:solidFill>
                <a:latin typeface="Arial" charset="0"/>
              </a:rPr>
              <a:t>A619</a:t>
            </a:r>
          </a:p>
        </p:txBody>
      </p:sp>
      <p:sp>
        <p:nvSpPr>
          <p:cNvPr id="33230" name="Line 463"/>
          <p:cNvSpPr>
            <a:spLocks noChangeShapeType="1"/>
          </p:cNvSpPr>
          <p:nvPr/>
        </p:nvSpPr>
        <p:spPr bwMode="auto">
          <a:xfrm>
            <a:off x="2222500" y="2317750"/>
            <a:ext cx="53975" cy="41275"/>
          </a:xfrm>
          <a:prstGeom prst="line">
            <a:avLst/>
          </a:prstGeom>
          <a:noFill/>
          <a:ln w="12700" cap="sq">
            <a:solidFill>
              <a:srgbClr val="0066CC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231" name="Line 464"/>
          <p:cNvSpPr>
            <a:spLocks noChangeShapeType="1"/>
          </p:cNvSpPr>
          <p:nvPr/>
        </p:nvSpPr>
        <p:spPr bwMode="auto">
          <a:xfrm>
            <a:off x="2276475" y="2359025"/>
            <a:ext cx="227013" cy="82550"/>
          </a:xfrm>
          <a:prstGeom prst="line">
            <a:avLst/>
          </a:prstGeom>
          <a:noFill/>
          <a:ln w="12700" cap="sq">
            <a:solidFill>
              <a:srgbClr val="0066CC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232" name="Line 465"/>
          <p:cNvSpPr>
            <a:spLocks noChangeShapeType="1"/>
          </p:cNvSpPr>
          <p:nvPr/>
        </p:nvSpPr>
        <p:spPr bwMode="auto">
          <a:xfrm>
            <a:off x="2503488" y="2441575"/>
            <a:ext cx="76200" cy="36513"/>
          </a:xfrm>
          <a:prstGeom prst="line">
            <a:avLst/>
          </a:prstGeom>
          <a:noFill/>
          <a:ln w="12700" cap="sq">
            <a:solidFill>
              <a:srgbClr val="0066CC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233" name="Line 466"/>
          <p:cNvSpPr>
            <a:spLocks noChangeShapeType="1"/>
          </p:cNvSpPr>
          <p:nvPr/>
        </p:nvSpPr>
        <p:spPr bwMode="auto">
          <a:xfrm>
            <a:off x="2579688" y="2478088"/>
            <a:ext cx="309562" cy="112712"/>
          </a:xfrm>
          <a:prstGeom prst="line">
            <a:avLst/>
          </a:prstGeom>
          <a:noFill/>
          <a:ln w="12700" cap="sq">
            <a:solidFill>
              <a:srgbClr val="0066CC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234" name="Line 467"/>
          <p:cNvSpPr>
            <a:spLocks noChangeShapeType="1"/>
          </p:cNvSpPr>
          <p:nvPr/>
        </p:nvSpPr>
        <p:spPr bwMode="auto">
          <a:xfrm>
            <a:off x="2889250" y="2590800"/>
            <a:ext cx="153988" cy="53975"/>
          </a:xfrm>
          <a:prstGeom prst="line">
            <a:avLst/>
          </a:prstGeom>
          <a:noFill/>
          <a:ln w="12700" cap="sq">
            <a:solidFill>
              <a:srgbClr val="0066CC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235" name="Line 468"/>
          <p:cNvSpPr>
            <a:spLocks noChangeShapeType="1"/>
          </p:cNvSpPr>
          <p:nvPr/>
        </p:nvSpPr>
        <p:spPr bwMode="auto">
          <a:xfrm>
            <a:off x="3043238" y="2644775"/>
            <a:ext cx="425450" cy="120650"/>
          </a:xfrm>
          <a:prstGeom prst="line">
            <a:avLst/>
          </a:prstGeom>
          <a:noFill/>
          <a:ln w="12700" cap="sq">
            <a:solidFill>
              <a:srgbClr val="0066CC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236" name="Line 469"/>
          <p:cNvSpPr>
            <a:spLocks noChangeShapeType="1"/>
          </p:cNvSpPr>
          <p:nvPr/>
        </p:nvSpPr>
        <p:spPr bwMode="auto">
          <a:xfrm>
            <a:off x="3468688" y="2765425"/>
            <a:ext cx="68262" cy="19050"/>
          </a:xfrm>
          <a:prstGeom prst="line">
            <a:avLst/>
          </a:prstGeom>
          <a:noFill/>
          <a:ln w="12700" cap="sq">
            <a:solidFill>
              <a:srgbClr val="0066CC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237" name="Line 470"/>
          <p:cNvSpPr>
            <a:spLocks noChangeShapeType="1"/>
          </p:cNvSpPr>
          <p:nvPr/>
        </p:nvSpPr>
        <p:spPr bwMode="auto">
          <a:xfrm>
            <a:off x="3536950" y="2784475"/>
            <a:ext cx="30163" cy="6350"/>
          </a:xfrm>
          <a:prstGeom prst="line">
            <a:avLst/>
          </a:prstGeom>
          <a:noFill/>
          <a:ln w="12700" cap="sq">
            <a:solidFill>
              <a:srgbClr val="0066CC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238" name="Line 471"/>
          <p:cNvSpPr>
            <a:spLocks noChangeShapeType="1"/>
          </p:cNvSpPr>
          <p:nvPr/>
        </p:nvSpPr>
        <p:spPr bwMode="auto">
          <a:xfrm>
            <a:off x="3567113" y="2790825"/>
            <a:ext cx="65087" cy="12700"/>
          </a:xfrm>
          <a:prstGeom prst="line">
            <a:avLst/>
          </a:prstGeom>
          <a:noFill/>
          <a:ln w="12700" cap="sq">
            <a:solidFill>
              <a:srgbClr val="0066CC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239" name="Line 472"/>
          <p:cNvSpPr>
            <a:spLocks noChangeShapeType="1"/>
          </p:cNvSpPr>
          <p:nvPr/>
        </p:nvSpPr>
        <p:spPr bwMode="auto">
          <a:xfrm>
            <a:off x="3632200" y="2803525"/>
            <a:ext cx="107950" cy="15875"/>
          </a:xfrm>
          <a:prstGeom prst="line">
            <a:avLst/>
          </a:prstGeom>
          <a:noFill/>
          <a:ln w="12700" cap="sq">
            <a:solidFill>
              <a:srgbClr val="0066CC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240" name="Line 473"/>
          <p:cNvSpPr>
            <a:spLocks noChangeShapeType="1"/>
          </p:cNvSpPr>
          <p:nvPr/>
        </p:nvSpPr>
        <p:spPr bwMode="auto">
          <a:xfrm>
            <a:off x="3740150" y="2819400"/>
            <a:ext cx="42863" cy="3175"/>
          </a:xfrm>
          <a:prstGeom prst="line">
            <a:avLst/>
          </a:prstGeom>
          <a:noFill/>
          <a:ln w="12700" cap="sq">
            <a:solidFill>
              <a:srgbClr val="0066CC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241" name="Line 474"/>
          <p:cNvSpPr>
            <a:spLocks noChangeShapeType="1"/>
          </p:cNvSpPr>
          <p:nvPr/>
        </p:nvSpPr>
        <p:spPr bwMode="auto">
          <a:xfrm>
            <a:off x="3783013" y="2822575"/>
            <a:ext cx="93662" cy="6350"/>
          </a:xfrm>
          <a:prstGeom prst="line">
            <a:avLst/>
          </a:prstGeom>
          <a:noFill/>
          <a:ln w="12700" cap="sq">
            <a:solidFill>
              <a:srgbClr val="0066CC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242" name="Rectangle 475"/>
          <p:cNvSpPr>
            <a:spLocks noChangeArrowheads="1"/>
          </p:cNvSpPr>
          <p:nvPr/>
        </p:nvSpPr>
        <p:spPr bwMode="auto">
          <a:xfrm>
            <a:off x="2281238" y="2286000"/>
            <a:ext cx="60325" cy="28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defTabSz="3248025"/>
            <a:r>
              <a:rPr lang="en-US" sz="200">
                <a:solidFill>
                  <a:srgbClr val="0066CC"/>
                </a:solidFill>
                <a:latin typeface="Arial" charset="0"/>
              </a:rPr>
              <a:t>Va22</a:t>
            </a:r>
          </a:p>
        </p:txBody>
      </p:sp>
      <p:sp>
        <p:nvSpPr>
          <p:cNvPr id="33243" name="Rectangle 476"/>
          <p:cNvSpPr>
            <a:spLocks noChangeArrowheads="1"/>
          </p:cNvSpPr>
          <p:nvPr/>
        </p:nvSpPr>
        <p:spPr bwMode="auto">
          <a:xfrm>
            <a:off x="2244725" y="2244725"/>
            <a:ext cx="60325" cy="30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defTabSz="3248025"/>
            <a:r>
              <a:rPr lang="en-US" sz="200">
                <a:solidFill>
                  <a:srgbClr val="0066CC"/>
                </a:solidFill>
                <a:latin typeface="Arial" charset="0"/>
              </a:rPr>
              <a:t>Va17</a:t>
            </a:r>
          </a:p>
        </p:txBody>
      </p:sp>
      <p:sp>
        <p:nvSpPr>
          <p:cNvPr id="33244" name="Rectangle 477"/>
          <p:cNvSpPr>
            <a:spLocks noChangeArrowheads="1"/>
          </p:cNvSpPr>
          <p:nvPr/>
        </p:nvSpPr>
        <p:spPr bwMode="auto">
          <a:xfrm>
            <a:off x="2159000" y="2184400"/>
            <a:ext cx="61913" cy="30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defTabSz="3248025"/>
            <a:r>
              <a:rPr lang="en-US" sz="200">
                <a:solidFill>
                  <a:srgbClr val="0066CC"/>
                </a:solidFill>
                <a:latin typeface="Arial" charset="0"/>
              </a:rPr>
              <a:t>Va14</a:t>
            </a:r>
          </a:p>
        </p:txBody>
      </p:sp>
      <p:sp>
        <p:nvSpPr>
          <p:cNvPr id="33245" name="Rectangle 478"/>
          <p:cNvSpPr>
            <a:spLocks noChangeArrowheads="1"/>
          </p:cNvSpPr>
          <p:nvPr/>
        </p:nvSpPr>
        <p:spPr bwMode="auto">
          <a:xfrm>
            <a:off x="2473325" y="2184400"/>
            <a:ext cx="60325" cy="30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defTabSz="3248025"/>
            <a:r>
              <a:rPr lang="en-US" sz="200">
                <a:solidFill>
                  <a:srgbClr val="0066CC"/>
                </a:solidFill>
                <a:latin typeface="Arial" charset="0"/>
              </a:rPr>
              <a:t>Va59</a:t>
            </a:r>
          </a:p>
        </p:txBody>
      </p:sp>
      <p:sp>
        <p:nvSpPr>
          <p:cNvPr id="33246" name="Rectangle 479"/>
          <p:cNvSpPr>
            <a:spLocks noChangeArrowheads="1"/>
          </p:cNvSpPr>
          <p:nvPr/>
        </p:nvSpPr>
        <p:spPr bwMode="auto">
          <a:xfrm>
            <a:off x="2135188" y="2117725"/>
            <a:ext cx="74612" cy="30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defTabSz="3248025"/>
            <a:r>
              <a:rPr lang="en-US" sz="200">
                <a:solidFill>
                  <a:srgbClr val="0066CC"/>
                </a:solidFill>
                <a:latin typeface="Arial" charset="0"/>
              </a:rPr>
              <a:t>Va102</a:t>
            </a:r>
          </a:p>
        </p:txBody>
      </p:sp>
      <p:sp>
        <p:nvSpPr>
          <p:cNvPr id="33247" name="Rectangle 480"/>
          <p:cNvSpPr>
            <a:spLocks noChangeArrowheads="1"/>
          </p:cNvSpPr>
          <p:nvPr/>
        </p:nvSpPr>
        <p:spPr bwMode="auto">
          <a:xfrm>
            <a:off x="2344738" y="2178050"/>
            <a:ext cx="60325" cy="30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defTabSz="3248025"/>
            <a:r>
              <a:rPr lang="en-US" sz="200">
                <a:solidFill>
                  <a:srgbClr val="0066CC"/>
                </a:solidFill>
                <a:latin typeface="Arial" charset="0"/>
              </a:rPr>
              <a:t>Va35</a:t>
            </a:r>
          </a:p>
        </p:txBody>
      </p:sp>
      <p:sp>
        <p:nvSpPr>
          <p:cNvPr id="33248" name="Rectangle 481"/>
          <p:cNvSpPr>
            <a:spLocks noChangeArrowheads="1"/>
          </p:cNvSpPr>
          <p:nvPr/>
        </p:nvSpPr>
        <p:spPr bwMode="auto">
          <a:xfrm>
            <a:off x="2157413" y="2035175"/>
            <a:ext cx="30162" cy="30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defTabSz="3248025"/>
            <a:r>
              <a:rPr lang="en-US" sz="200">
                <a:solidFill>
                  <a:srgbClr val="0066CC"/>
                </a:solidFill>
                <a:latin typeface="Arial" charset="0"/>
              </a:rPr>
              <a:t>T8</a:t>
            </a:r>
          </a:p>
        </p:txBody>
      </p:sp>
      <p:sp>
        <p:nvSpPr>
          <p:cNvPr id="33249" name="Line 482"/>
          <p:cNvSpPr>
            <a:spLocks noChangeShapeType="1"/>
          </p:cNvSpPr>
          <p:nvPr/>
        </p:nvSpPr>
        <p:spPr bwMode="auto">
          <a:xfrm rot="569502">
            <a:off x="2341563" y="2411413"/>
            <a:ext cx="1116012" cy="165100"/>
          </a:xfrm>
          <a:prstGeom prst="line">
            <a:avLst/>
          </a:prstGeom>
          <a:noFill/>
          <a:ln w="12700" cap="sq">
            <a:solidFill>
              <a:srgbClr val="0066CC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250" name="Line 483"/>
          <p:cNvSpPr>
            <a:spLocks noChangeShapeType="1"/>
          </p:cNvSpPr>
          <p:nvPr/>
        </p:nvSpPr>
        <p:spPr bwMode="auto">
          <a:xfrm rot="569502">
            <a:off x="2886075" y="2465388"/>
            <a:ext cx="155575" cy="41275"/>
          </a:xfrm>
          <a:prstGeom prst="line">
            <a:avLst/>
          </a:prstGeom>
          <a:noFill/>
          <a:ln w="12700" cap="sq">
            <a:solidFill>
              <a:srgbClr val="0066CC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251" name="Line 484"/>
          <p:cNvSpPr>
            <a:spLocks noChangeShapeType="1"/>
          </p:cNvSpPr>
          <p:nvPr/>
        </p:nvSpPr>
        <p:spPr bwMode="auto">
          <a:xfrm rot="569502">
            <a:off x="2597150" y="2393950"/>
            <a:ext cx="617538" cy="144463"/>
          </a:xfrm>
          <a:prstGeom prst="line">
            <a:avLst/>
          </a:prstGeom>
          <a:noFill/>
          <a:ln w="12700" cap="sq">
            <a:solidFill>
              <a:srgbClr val="0066CC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33252" name="Group 485"/>
          <p:cNvGrpSpPr>
            <a:grpSpLocks/>
          </p:cNvGrpSpPr>
          <p:nvPr/>
        </p:nvGrpSpPr>
        <p:grpSpPr bwMode="auto">
          <a:xfrm>
            <a:off x="2176463" y="2119313"/>
            <a:ext cx="879475" cy="352425"/>
            <a:chOff x="3884" y="6153"/>
            <a:chExt cx="2023" cy="811"/>
          </a:xfrm>
        </p:grpSpPr>
        <p:sp>
          <p:nvSpPr>
            <p:cNvPr id="33724" name="Line 486"/>
            <p:cNvSpPr>
              <a:spLocks noChangeShapeType="1"/>
            </p:cNvSpPr>
            <p:nvPr/>
          </p:nvSpPr>
          <p:spPr bwMode="auto">
            <a:xfrm rot="569502">
              <a:off x="4209" y="6531"/>
              <a:ext cx="686" cy="78"/>
            </a:xfrm>
            <a:prstGeom prst="line">
              <a:avLst/>
            </a:prstGeom>
            <a:noFill/>
            <a:ln w="12700" cap="sq">
              <a:solidFill>
                <a:srgbClr val="0066CC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725" name="Line 487"/>
            <p:cNvSpPr>
              <a:spLocks noChangeShapeType="1"/>
            </p:cNvSpPr>
            <p:nvPr/>
          </p:nvSpPr>
          <p:spPr bwMode="auto">
            <a:xfrm rot="569502">
              <a:off x="4018" y="6436"/>
              <a:ext cx="886" cy="158"/>
            </a:xfrm>
            <a:prstGeom prst="line">
              <a:avLst/>
            </a:prstGeom>
            <a:noFill/>
            <a:ln w="12700" cap="sq">
              <a:solidFill>
                <a:srgbClr val="0066CC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726" name="Line 488"/>
            <p:cNvSpPr>
              <a:spLocks noChangeShapeType="1"/>
            </p:cNvSpPr>
            <p:nvPr/>
          </p:nvSpPr>
          <p:spPr bwMode="auto">
            <a:xfrm rot="569502">
              <a:off x="4609" y="6495"/>
              <a:ext cx="1298" cy="469"/>
            </a:xfrm>
            <a:prstGeom prst="line">
              <a:avLst/>
            </a:prstGeom>
            <a:noFill/>
            <a:ln w="12700" cap="sq">
              <a:solidFill>
                <a:srgbClr val="0066CC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727" name="Line 489"/>
            <p:cNvSpPr>
              <a:spLocks noChangeShapeType="1"/>
            </p:cNvSpPr>
            <p:nvPr/>
          </p:nvSpPr>
          <p:spPr bwMode="auto">
            <a:xfrm rot="569502">
              <a:off x="3955" y="6370"/>
              <a:ext cx="1613" cy="412"/>
            </a:xfrm>
            <a:prstGeom prst="line">
              <a:avLst/>
            </a:prstGeom>
            <a:noFill/>
            <a:ln w="12700" cap="sq">
              <a:solidFill>
                <a:srgbClr val="0066CC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728" name="Line 490"/>
            <p:cNvSpPr>
              <a:spLocks noChangeShapeType="1"/>
            </p:cNvSpPr>
            <p:nvPr/>
          </p:nvSpPr>
          <p:spPr bwMode="auto">
            <a:xfrm rot="569502">
              <a:off x="4412" y="6438"/>
              <a:ext cx="788" cy="250"/>
            </a:xfrm>
            <a:prstGeom prst="line">
              <a:avLst/>
            </a:prstGeom>
            <a:noFill/>
            <a:ln w="12700" cap="sq">
              <a:solidFill>
                <a:srgbClr val="0066CC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729" name="Line 491"/>
            <p:cNvSpPr>
              <a:spLocks noChangeShapeType="1"/>
            </p:cNvSpPr>
            <p:nvPr/>
          </p:nvSpPr>
          <p:spPr bwMode="auto">
            <a:xfrm rot="569502">
              <a:off x="3884" y="6153"/>
              <a:ext cx="1339" cy="491"/>
            </a:xfrm>
            <a:prstGeom prst="line">
              <a:avLst/>
            </a:prstGeom>
            <a:noFill/>
            <a:ln w="12700" cap="sq">
              <a:solidFill>
                <a:srgbClr val="0066CC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3253" name="Line 492"/>
          <p:cNvSpPr>
            <a:spLocks noChangeShapeType="1"/>
          </p:cNvSpPr>
          <p:nvPr/>
        </p:nvSpPr>
        <p:spPr bwMode="auto">
          <a:xfrm rot="569502">
            <a:off x="2735263" y="2393950"/>
            <a:ext cx="160337" cy="44450"/>
          </a:xfrm>
          <a:prstGeom prst="line">
            <a:avLst/>
          </a:prstGeom>
          <a:noFill/>
          <a:ln w="12700" cap="sq">
            <a:solidFill>
              <a:srgbClr val="0066CC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254" name="Line 493"/>
          <p:cNvSpPr>
            <a:spLocks noChangeShapeType="1"/>
          </p:cNvSpPr>
          <p:nvPr/>
        </p:nvSpPr>
        <p:spPr bwMode="auto">
          <a:xfrm rot="569502">
            <a:off x="3032125" y="2532063"/>
            <a:ext cx="173038" cy="41275"/>
          </a:xfrm>
          <a:prstGeom prst="line">
            <a:avLst/>
          </a:prstGeom>
          <a:noFill/>
          <a:ln w="12700" cap="sq">
            <a:solidFill>
              <a:srgbClr val="0066CC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255" name="Line 494"/>
          <p:cNvSpPr>
            <a:spLocks noChangeShapeType="1"/>
          </p:cNvSpPr>
          <p:nvPr/>
        </p:nvSpPr>
        <p:spPr bwMode="auto">
          <a:xfrm rot="569502">
            <a:off x="3194050" y="2605088"/>
            <a:ext cx="214313" cy="38100"/>
          </a:xfrm>
          <a:prstGeom prst="line">
            <a:avLst/>
          </a:prstGeom>
          <a:noFill/>
          <a:ln w="12700" cap="sq">
            <a:solidFill>
              <a:srgbClr val="0066CC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256" name="Line 495"/>
          <p:cNvSpPr>
            <a:spLocks noChangeShapeType="1"/>
          </p:cNvSpPr>
          <p:nvPr/>
        </p:nvSpPr>
        <p:spPr bwMode="auto">
          <a:xfrm>
            <a:off x="3408363" y="2659063"/>
            <a:ext cx="342900" cy="111125"/>
          </a:xfrm>
          <a:prstGeom prst="line">
            <a:avLst/>
          </a:prstGeom>
          <a:noFill/>
          <a:ln w="12700" cap="sq">
            <a:solidFill>
              <a:srgbClr val="0066CC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257" name="Line 496"/>
          <p:cNvSpPr>
            <a:spLocks noChangeShapeType="1"/>
          </p:cNvSpPr>
          <p:nvPr/>
        </p:nvSpPr>
        <p:spPr bwMode="auto">
          <a:xfrm>
            <a:off x="2603500" y="2205038"/>
            <a:ext cx="1030288" cy="511175"/>
          </a:xfrm>
          <a:prstGeom prst="line">
            <a:avLst/>
          </a:prstGeom>
          <a:noFill/>
          <a:ln w="12700" cap="sq">
            <a:solidFill>
              <a:srgbClr val="0066CC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258" name="Rectangle 497"/>
          <p:cNvSpPr>
            <a:spLocks noChangeArrowheads="1"/>
          </p:cNvSpPr>
          <p:nvPr/>
        </p:nvSpPr>
        <p:spPr bwMode="auto">
          <a:xfrm>
            <a:off x="2554288" y="2160588"/>
            <a:ext cx="60325" cy="30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defTabSz="3248025"/>
            <a:r>
              <a:rPr lang="en-US" sz="200">
                <a:solidFill>
                  <a:srgbClr val="0066CC"/>
                </a:solidFill>
                <a:latin typeface="Arial" charset="0"/>
              </a:rPr>
              <a:t>A654</a:t>
            </a:r>
          </a:p>
        </p:txBody>
      </p:sp>
      <p:sp>
        <p:nvSpPr>
          <p:cNvPr id="33259" name="Line 498"/>
          <p:cNvSpPr>
            <a:spLocks noChangeShapeType="1"/>
          </p:cNvSpPr>
          <p:nvPr/>
        </p:nvSpPr>
        <p:spPr bwMode="auto">
          <a:xfrm>
            <a:off x="2390775" y="2055813"/>
            <a:ext cx="1187450" cy="630237"/>
          </a:xfrm>
          <a:prstGeom prst="line">
            <a:avLst/>
          </a:prstGeom>
          <a:noFill/>
          <a:ln w="12700" cap="sq">
            <a:solidFill>
              <a:srgbClr val="0066CC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260" name="Rectangle 499"/>
          <p:cNvSpPr>
            <a:spLocks noChangeArrowheads="1"/>
          </p:cNvSpPr>
          <p:nvPr/>
        </p:nvSpPr>
        <p:spPr bwMode="auto">
          <a:xfrm>
            <a:off x="2308225" y="2014538"/>
            <a:ext cx="74613" cy="30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defTabSz="3248025"/>
            <a:r>
              <a:rPr lang="en-US" sz="200">
                <a:solidFill>
                  <a:srgbClr val="0066CC"/>
                </a:solidFill>
                <a:latin typeface="Arial" charset="0"/>
              </a:rPr>
              <a:t>Pa880</a:t>
            </a:r>
          </a:p>
        </p:txBody>
      </p:sp>
      <p:sp>
        <p:nvSpPr>
          <p:cNvPr id="33261" name="Line 500"/>
          <p:cNvSpPr>
            <a:spLocks noChangeShapeType="1"/>
          </p:cNvSpPr>
          <p:nvPr/>
        </p:nvSpPr>
        <p:spPr bwMode="auto">
          <a:xfrm>
            <a:off x="2316163" y="1965325"/>
            <a:ext cx="1198562" cy="684213"/>
          </a:xfrm>
          <a:prstGeom prst="line">
            <a:avLst/>
          </a:prstGeom>
          <a:noFill/>
          <a:ln w="12700" cap="sq">
            <a:solidFill>
              <a:srgbClr val="0066CC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262" name="Rectangle 501"/>
          <p:cNvSpPr>
            <a:spLocks noChangeArrowheads="1"/>
          </p:cNvSpPr>
          <p:nvPr/>
        </p:nvSpPr>
        <p:spPr bwMode="auto">
          <a:xfrm>
            <a:off x="2197100" y="1946275"/>
            <a:ext cx="65088" cy="3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defTabSz="3248025"/>
            <a:r>
              <a:rPr lang="en-US" sz="200">
                <a:solidFill>
                  <a:srgbClr val="0066CC"/>
                </a:solidFill>
                <a:latin typeface="Arial" charset="0"/>
              </a:rPr>
              <a:t>SD44</a:t>
            </a:r>
          </a:p>
        </p:txBody>
      </p:sp>
      <p:sp>
        <p:nvSpPr>
          <p:cNvPr id="33263" name="Line 502"/>
          <p:cNvSpPr>
            <a:spLocks noChangeShapeType="1"/>
          </p:cNvSpPr>
          <p:nvPr/>
        </p:nvSpPr>
        <p:spPr bwMode="auto">
          <a:xfrm>
            <a:off x="2297113" y="1901825"/>
            <a:ext cx="1144587" cy="696913"/>
          </a:xfrm>
          <a:prstGeom prst="line">
            <a:avLst/>
          </a:prstGeom>
          <a:noFill/>
          <a:ln w="12700" cap="sq">
            <a:solidFill>
              <a:srgbClr val="0066CC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264" name="Rectangle 503"/>
          <p:cNvSpPr>
            <a:spLocks noChangeArrowheads="1"/>
          </p:cNvSpPr>
          <p:nvPr/>
        </p:nvSpPr>
        <p:spPr bwMode="auto">
          <a:xfrm>
            <a:off x="2197100" y="1866900"/>
            <a:ext cx="52388" cy="3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defTabSz="3248025"/>
            <a:r>
              <a:rPr lang="en-US" sz="200">
                <a:solidFill>
                  <a:srgbClr val="0066CC"/>
                </a:solidFill>
                <a:latin typeface="Arial" charset="0"/>
              </a:rPr>
              <a:t>CH9</a:t>
            </a:r>
          </a:p>
        </p:txBody>
      </p:sp>
      <p:sp>
        <p:nvSpPr>
          <p:cNvPr id="33265" name="Line 504"/>
          <p:cNvSpPr>
            <a:spLocks noChangeShapeType="1"/>
          </p:cNvSpPr>
          <p:nvPr/>
        </p:nvSpPr>
        <p:spPr bwMode="auto">
          <a:xfrm>
            <a:off x="2282825" y="1839913"/>
            <a:ext cx="1111250" cy="725487"/>
          </a:xfrm>
          <a:prstGeom prst="line">
            <a:avLst/>
          </a:prstGeom>
          <a:noFill/>
          <a:ln w="12700" cap="sq">
            <a:solidFill>
              <a:srgbClr val="0066CC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266" name="Rectangle 505"/>
          <p:cNvSpPr>
            <a:spLocks noChangeArrowheads="1"/>
          </p:cNvSpPr>
          <p:nvPr/>
        </p:nvSpPr>
        <p:spPr bwMode="auto">
          <a:xfrm>
            <a:off x="2162175" y="1798638"/>
            <a:ext cx="74613" cy="30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defTabSz="3248025"/>
            <a:r>
              <a:rPr lang="en-US" sz="200">
                <a:solidFill>
                  <a:srgbClr val="0066CC"/>
                </a:solidFill>
                <a:latin typeface="Arial" charset="0"/>
              </a:rPr>
              <a:t>Pa875</a:t>
            </a:r>
          </a:p>
        </p:txBody>
      </p:sp>
      <p:sp>
        <p:nvSpPr>
          <p:cNvPr id="33267" name="Line 506"/>
          <p:cNvSpPr>
            <a:spLocks noChangeShapeType="1"/>
          </p:cNvSpPr>
          <p:nvPr/>
        </p:nvSpPr>
        <p:spPr bwMode="auto">
          <a:xfrm>
            <a:off x="2470150" y="1916113"/>
            <a:ext cx="522288" cy="350837"/>
          </a:xfrm>
          <a:prstGeom prst="line">
            <a:avLst/>
          </a:prstGeom>
          <a:noFill/>
          <a:ln w="12700" cap="sq">
            <a:solidFill>
              <a:srgbClr val="0066CC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268" name="Rectangle 507"/>
          <p:cNvSpPr>
            <a:spLocks noChangeArrowheads="1"/>
          </p:cNvSpPr>
          <p:nvPr/>
        </p:nvSpPr>
        <p:spPr bwMode="auto">
          <a:xfrm>
            <a:off x="2403475" y="1866900"/>
            <a:ext cx="47625" cy="3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defTabSz="3248025"/>
            <a:r>
              <a:rPr lang="en-US" sz="200">
                <a:solidFill>
                  <a:srgbClr val="0066CC"/>
                </a:solidFill>
                <a:latin typeface="Arial" charset="0"/>
              </a:rPr>
              <a:t>H49</a:t>
            </a:r>
          </a:p>
        </p:txBody>
      </p:sp>
      <p:sp>
        <p:nvSpPr>
          <p:cNvPr id="33269" name="Line 508"/>
          <p:cNvSpPr>
            <a:spLocks noChangeShapeType="1"/>
          </p:cNvSpPr>
          <p:nvPr/>
        </p:nvSpPr>
        <p:spPr bwMode="auto">
          <a:xfrm>
            <a:off x="2414588" y="1839913"/>
            <a:ext cx="504825" cy="368300"/>
          </a:xfrm>
          <a:prstGeom prst="line">
            <a:avLst/>
          </a:prstGeom>
          <a:noFill/>
          <a:ln w="12700" cap="sq">
            <a:solidFill>
              <a:srgbClr val="0066CC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270" name="Rectangle 509"/>
          <p:cNvSpPr>
            <a:spLocks noChangeArrowheads="1"/>
          </p:cNvSpPr>
          <p:nvPr/>
        </p:nvSpPr>
        <p:spPr bwMode="auto">
          <a:xfrm>
            <a:off x="2335213" y="1785938"/>
            <a:ext cx="69850" cy="30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defTabSz="3248025"/>
            <a:r>
              <a:rPr lang="en-US" sz="200">
                <a:solidFill>
                  <a:srgbClr val="0066CC"/>
                </a:solidFill>
                <a:latin typeface="Arial" charset="0"/>
              </a:rPr>
              <a:t>W64A</a:t>
            </a:r>
          </a:p>
        </p:txBody>
      </p:sp>
      <p:sp>
        <p:nvSpPr>
          <p:cNvPr id="33271" name="Line 510"/>
          <p:cNvSpPr>
            <a:spLocks noChangeShapeType="1"/>
          </p:cNvSpPr>
          <p:nvPr/>
        </p:nvSpPr>
        <p:spPr bwMode="auto">
          <a:xfrm>
            <a:off x="2643188" y="1985963"/>
            <a:ext cx="230187" cy="182562"/>
          </a:xfrm>
          <a:prstGeom prst="line">
            <a:avLst/>
          </a:prstGeom>
          <a:noFill/>
          <a:ln w="12700" cap="sq">
            <a:solidFill>
              <a:srgbClr val="0066CC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272" name="Rectangle 511"/>
          <p:cNvSpPr>
            <a:spLocks noChangeArrowheads="1"/>
          </p:cNvSpPr>
          <p:nvPr/>
        </p:nvSpPr>
        <p:spPr bwMode="auto">
          <a:xfrm>
            <a:off x="2589213" y="1922463"/>
            <a:ext cx="53975" cy="30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defTabSz="3248025"/>
            <a:r>
              <a:rPr lang="en-US" sz="200">
                <a:solidFill>
                  <a:srgbClr val="0066CC"/>
                </a:solidFill>
                <a:latin typeface="Arial" charset="0"/>
              </a:rPr>
              <a:t>WF9</a:t>
            </a:r>
          </a:p>
        </p:txBody>
      </p:sp>
      <p:sp>
        <p:nvSpPr>
          <p:cNvPr id="33273" name="Line 512"/>
          <p:cNvSpPr>
            <a:spLocks noChangeShapeType="1"/>
          </p:cNvSpPr>
          <p:nvPr/>
        </p:nvSpPr>
        <p:spPr bwMode="auto">
          <a:xfrm>
            <a:off x="2265363" y="1622425"/>
            <a:ext cx="608012" cy="546100"/>
          </a:xfrm>
          <a:prstGeom prst="line">
            <a:avLst/>
          </a:prstGeom>
          <a:noFill/>
          <a:ln w="12700" cap="sq">
            <a:solidFill>
              <a:srgbClr val="0066CC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274" name="Rectangle 513"/>
          <p:cNvSpPr>
            <a:spLocks noChangeArrowheads="1"/>
          </p:cNvSpPr>
          <p:nvPr/>
        </p:nvSpPr>
        <p:spPr bwMode="auto">
          <a:xfrm>
            <a:off x="2159000" y="1612900"/>
            <a:ext cx="73025" cy="30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defTabSz="3248025"/>
            <a:r>
              <a:rPr lang="en-US" sz="200">
                <a:solidFill>
                  <a:srgbClr val="0066CC"/>
                </a:solidFill>
                <a:latin typeface="Arial" charset="0"/>
              </a:rPr>
              <a:t>Mo1W</a:t>
            </a:r>
          </a:p>
        </p:txBody>
      </p:sp>
      <p:sp>
        <p:nvSpPr>
          <p:cNvPr id="33275" name="Line 514"/>
          <p:cNvSpPr>
            <a:spLocks noChangeShapeType="1"/>
          </p:cNvSpPr>
          <p:nvPr/>
        </p:nvSpPr>
        <p:spPr bwMode="auto">
          <a:xfrm>
            <a:off x="2873375" y="2168525"/>
            <a:ext cx="46038" cy="39688"/>
          </a:xfrm>
          <a:prstGeom prst="line">
            <a:avLst/>
          </a:prstGeom>
          <a:noFill/>
          <a:ln w="12700" cap="sq">
            <a:solidFill>
              <a:srgbClr val="0066CC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276" name="Line 515"/>
          <p:cNvSpPr>
            <a:spLocks noChangeShapeType="1"/>
          </p:cNvSpPr>
          <p:nvPr/>
        </p:nvSpPr>
        <p:spPr bwMode="auto">
          <a:xfrm>
            <a:off x="2919413" y="2208213"/>
            <a:ext cx="73025" cy="58737"/>
          </a:xfrm>
          <a:prstGeom prst="line">
            <a:avLst/>
          </a:prstGeom>
          <a:noFill/>
          <a:ln w="12700" cap="sq">
            <a:solidFill>
              <a:srgbClr val="0066CC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277" name="Line 516"/>
          <p:cNvSpPr>
            <a:spLocks noChangeShapeType="1"/>
          </p:cNvSpPr>
          <p:nvPr/>
        </p:nvSpPr>
        <p:spPr bwMode="auto">
          <a:xfrm>
            <a:off x="2989263" y="2265363"/>
            <a:ext cx="404812" cy="300037"/>
          </a:xfrm>
          <a:prstGeom prst="line">
            <a:avLst/>
          </a:prstGeom>
          <a:noFill/>
          <a:ln w="12700" cap="sq">
            <a:solidFill>
              <a:srgbClr val="0066CC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278" name="Line 517"/>
          <p:cNvSpPr>
            <a:spLocks noChangeShapeType="1"/>
          </p:cNvSpPr>
          <p:nvPr/>
        </p:nvSpPr>
        <p:spPr bwMode="auto">
          <a:xfrm>
            <a:off x="3394075" y="2565400"/>
            <a:ext cx="47625" cy="33338"/>
          </a:xfrm>
          <a:prstGeom prst="line">
            <a:avLst/>
          </a:prstGeom>
          <a:noFill/>
          <a:ln w="12700" cap="sq">
            <a:solidFill>
              <a:srgbClr val="0066CC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279" name="Line 518"/>
          <p:cNvSpPr>
            <a:spLocks noChangeShapeType="1"/>
          </p:cNvSpPr>
          <p:nvPr/>
        </p:nvSpPr>
        <p:spPr bwMode="auto">
          <a:xfrm>
            <a:off x="3441700" y="2598738"/>
            <a:ext cx="73025" cy="50800"/>
          </a:xfrm>
          <a:prstGeom prst="line">
            <a:avLst/>
          </a:prstGeom>
          <a:noFill/>
          <a:ln w="12700" cap="sq">
            <a:solidFill>
              <a:srgbClr val="0066CC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280" name="Line 519"/>
          <p:cNvSpPr>
            <a:spLocks noChangeShapeType="1"/>
          </p:cNvSpPr>
          <p:nvPr/>
        </p:nvSpPr>
        <p:spPr bwMode="auto">
          <a:xfrm>
            <a:off x="3514725" y="2649538"/>
            <a:ext cx="63500" cy="36512"/>
          </a:xfrm>
          <a:prstGeom prst="line">
            <a:avLst/>
          </a:prstGeom>
          <a:noFill/>
          <a:ln w="12700" cap="sq">
            <a:solidFill>
              <a:srgbClr val="0066CC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281" name="Line 520"/>
          <p:cNvSpPr>
            <a:spLocks noChangeShapeType="1"/>
          </p:cNvSpPr>
          <p:nvPr/>
        </p:nvSpPr>
        <p:spPr bwMode="auto">
          <a:xfrm>
            <a:off x="3578225" y="2686050"/>
            <a:ext cx="55563" cy="30163"/>
          </a:xfrm>
          <a:prstGeom prst="line">
            <a:avLst/>
          </a:prstGeom>
          <a:noFill/>
          <a:ln w="12700" cap="sq">
            <a:solidFill>
              <a:srgbClr val="0066CC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282" name="Line 521"/>
          <p:cNvSpPr>
            <a:spLocks noChangeShapeType="1"/>
          </p:cNvSpPr>
          <p:nvPr/>
        </p:nvSpPr>
        <p:spPr bwMode="auto">
          <a:xfrm>
            <a:off x="3633788" y="2716213"/>
            <a:ext cx="117475" cy="57150"/>
          </a:xfrm>
          <a:prstGeom prst="line">
            <a:avLst/>
          </a:prstGeom>
          <a:noFill/>
          <a:ln w="12700" cap="sq">
            <a:solidFill>
              <a:srgbClr val="0066CC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283" name="Line 522"/>
          <p:cNvSpPr>
            <a:spLocks noChangeShapeType="1"/>
          </p:cNvSpPr>
          <p:nvPr/>
        </p:nvSpPr>
        <p:spPr bwMode="auto">
          <a:xfrm>
            <a:off x="3751263" y="2773363"/>
            <a:ext cx="125412" cy="55562"/>
          </a:xfrm>
          <a:prstGeom prst="line">
            <a:avLst/>
          </a:prstGeom>
          <a:noFill/>
          <a:ln w="12700" cap="sq">
            <a:solidFill>
              <a:srgbClr val="0066CC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284" name="Line 523"/>
          <p:cNvSpPr>
            <a:spLocks noChangeShapeType="1"/>
          </p:cNvSpPr>
          <p:nvPr/>
        </p:nvSpPr>
        <p:spPr bwMode="auto">
          <a:xfrm>
            <a:off x="3876675" y="2828925"/>
            <a:ext cx="69850" cy="14288"/>
          </a:xfrm>
          <a:prstGeom prst="line">
            <a:avLst/>
          </a:prstGeom>
          <a:noFill/>
          <a:ln w="12700" cap="sq">
            <a:solidFill>
              <a:srgbClr val="0066CC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285" name="Line 524"/>
          <p:cNvSpPr>
            <a:spLocks noChangeShapeType="1"/>
          </p:cNvSpPr>
          <p:nvPr/>
        </p:nvSpPr>
        <p:spPr bwMode="auto">
          <a:xfrm>
            <a:off x="2243138" y="1563688"/>
            <a:ext cx="1497012" cy="1108075"/>
          </a:xfrm>
          <a:prstGeom prst="line">
            <a:avLst/>
          </a:prstGeom>
          <a:noFill/>
          <a:ln w="12700" cap="sq">
            <a:solidFill>
              <a:srgbClr val="0066CC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286" name="Rectangle 525"/>
          <p:cNvSpPr>
            <a:spLocks noChangeArrowheads="1"/>
          </p:cNvSpPr>
          <p:nvPr/>
        </p:nvSpPr>
        <p:spPr bwMode="auto">
          <a:xfrm>
            <a:off x="2117725" y="1527175"/>
            <a:ext cx="74613" cy="30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defTabSz="3248025"/>
            <a:r>
              <a:rPr lang="en-US" sz="200">
                <a:solidFill>
                  <a:srgbClr val="0066CC"/>
                </a:solidFill>
                <a:latin typeface="Arial" charset="0"/>
              </a:rPr>
              <a:t>Os420</a:t>
            </a:r>
          </a:p>
        </p:txBody>
      </p:sp>
      <p:sp>
        <p:nvSpPr>
          <p:cNvPr id="33287" name="Line 526"/>
          <p:cNvSpPr>
            <a:spLocks noChangeShapeType="1"/>
          </p:cNvSpPr>
          <p:nvPr/>
        </p:nvSpPr>
        <p:spPr bwMode="auto">
          <a:xfrm>
            <a:off x="2457450" y="1679575"/>
            <a:ext cx="517525" cy="393700"/>
          </a:xfrm>
          <a:prstGeom prst="line">
            <a:avLst/>
          </a:prstGeom>
          <a:noFill/>
          <a:ln w="12700" cap="sq">
            <a:solidFill>
              <a:srgbClr val="0066CC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288" name="Rectangle 527"/>
          <p:cNvSpPr>
            <a:spLocks noChangeArrowheads="1"/>
          </p:cNvSpPr>
          <p:nvPr/>
        </p:nvSpPr>
        <p:spPr bwMode="auto">
          <a:xfrm>
            <a:off x="2370138" y="1633538"/>
            <a:ext cx="63500" cy="30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defTabSz="3248025"/>
            <a:r>
              <a:rPr lang="en-US" sz="200">
                <a:solidFill>
                  <a:srgbClr val="0066CC"/>
                </a:solidFill>
                <a:latin typeface="Arial" charset="0"/>
              </a:rPr>
              <a:t>R168</a:t>
            </a:r>
          </a:p>
        </p:txBody>
      </p:sp>
      <p:sp>
        <p:nvSpPr>
          <p:cNvPr id="33289" name="Line 528"/>
          <p:cNvSpPr>
            <a:spLocks noChangeShapeType="1"/>
          </p:cNvSpPr>
          <p:nvPr/>
        </p:nvSpPr>
        <p:spPr bwMode="auto">
          <a:xfrm>
            <a:off x="2336800" y="1546225"/>
            <a:ext cx="638175" cy="527050"/>
          </a:xfrm>
          <a:prstGeom prst="line">
            <a:avLst/>
          </a:prstGeom>
          <a:noFill/>
          <a:ln w="12700" cap="sq">
            <a:solidFill>
              <a:srgbClr val="0066CC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290" name="Line 529"/>
          <p:cNvSpPr>
            <a:spLocks noChangeShapeType="1"/>
          </p:cNvSpPr>
          <p:nvPr/>
        </p:nvSpPr>
        <p:spPr bwMode="auto">
          <a:xfrm>
            <a:off x="2974975" y="2073275"/>
            <a:ext cx="657225" cy="509588"/>
          </a:xfrm>
          <a:prstGeom prst="line">
            <a:avLst/>
          </a:prstGeom>
          <a:noFill/>
          <a:ln w="12700" cap="sq">
            <a:solidFill>
              <a:srgbClr val="0066CC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291" name="Line 530"/>
          <p:cNvSpPr>
            <a:spLocks noChangeShapeType="1"/>
          </p:cNvSpPr>
          <p:nvPr/>
        </p:nvSpPr>
        <p:spPr bwMode="auto">
          <a:xfrm>
            <a:off x="2360613" y="1516063"/>
            <a:ext cx="1063625" cy="887412"/>
          </a:xfrm>
          <a:prstGeom prst="line">
            <a:avLst/>
          </a:prstGeom>
          <a:noFill/>
          <a:ln w="12700" cap="sq">
            <a:solidFill>
              <a:srgbClr val="0066CC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292" name="Rectangle 531"/>
          <p:cNvSpPr>
            <a:spLocks noChangeArrowheads="1"/>
          </p:cNvSpPr>
          <p:nvPr/>
        </p:nvSpPr>
        <p:spPr bwMode="auto">
          <a:xfrm>
            <a:off x="2297113" y="1473200"/>
            <a:ext cx="65087" cy="30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defTabSz="3248025"/>
            <a:r>
              <a:rPr lang="en-US" sz="200">
                <a:solidFill>
                  <a:srgbClr val="0066CC"/>
                </a:solidFill>
                <a:latin typeface="Arial" charset="0"/>
              </a:rPr>
              <a:t>38-11</a:t>
            </a:r>
          </a:p>
        </p:txBody>
      </p:sp>
      <p:sp>
        <p:nvSpPr>
          <p:cNvPr id="33293" name="Line 532"/>
          <p:cNvSpPr>
            <a:spLocks noChangeShapeType="1"/>
          </p:cNvSpPr>
          <p:nvPr/>
        </p:nvSpPr>
        <p:spPr bwMode="auto">
          <a:xfrm>
            <a:off x="2484438" y="1579563"/>
            <a:ext cx="342900" cy="282575"/>
          </a:xfrm>
          <a:prstGeom prst="line">
            <a:avLst/>
          </a:prstGeom>
          <a:noFill/>
          <a:ln w="12700" cap="sq">
            <a:solidFill>
              <a:srgbClr val="0066CC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294" name="Rectangle 533"/>
          <p:cNvSpPr>
            <a:spLocks noChangeArrowheads="1"/>
          </p:cNvSpPr>
          <p:nvPr/>
        </p:nvSpPr>
        <p:spPr bwMode="auto">
          <a:xfrm>
            <a:off x="2424113" y="1527175"/>
            <a:ext cx="82550" cy="30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defTabSz="3248025"/>
            <a:r>
              <a:rPr lang="en-US" sz="200">
                <a:solidFill>
                  <a:srgbClr val="0066CC"/>
                </a:solidFill>
                <a:latin typeface="Arial" charset="0"/>
              </a:rPr>
              <a:t>NC260</a:t>
            </a:r>
          </a:p>
        </p:txBody>
      </p:sp>
      <p:sp>
        <p:nvSpPr>
          <p:cNvPr id="33295" name="Line 534"/>
          <p:cNvSpPr>
            <a:spLocks noChangeShapeType="1"/>
          </p:cNvSpPr>
          <p:nvPr/>
        </p:nvSpPr>
        <p:spPr bwMode="auto">
          <a:xfrm>
            <a:off x="2579688" y="1633538"/>
            <a:ext cx="247650" cy="228600"/>
          </a:xfrm>
          <a:prstGeom prst="line">
            <a:avLst/>
          </a:prstGeom>
          <a:noFill/>
          <a:ln w="12700" cap="sq">
            <a:solidFill>
              <a:srgbClr val="0066CC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296" name="Rectangle 535"/>
          <p:cNvSpPr>
            <a:spLocks noChangeArrowheads="1"/>
          </p:cNvSpPr>
          <p:nvPr/>
        </p:nvSpPr>
        <p:spPr bwMode="auto">
          <a:xfrm>
            <a:off x="2533650" y="1589088"/>
            <a:ext cx="63500" cy="30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defTabSz="3248025"/>
            <a:r>
              <a:rPr lang="en-US" sz="200">
                <a:solidFill>
                  <a:srgbClr val="0066CC"/>
                </a:solidFill>
                <a:latin typeface="Arial" charset="0"/>
              </a:rPr>
              <a:t>Mo44</a:t>
            </a:r>
          </a:p>
        </p:txBody>
      </p:sp>
      <p:sp>
        <p:nvSpPr>
          <p:cNvPr id="33297" name="Line 536"/>
          <p:cNvSpPr>
            <a:spLocks noChangeShapeType="1"/>
          </p:cNvSpPr>
          <p:nvPr/>
        </p:nvSpPr>
        <p:spPr bwMode="auto">
          <a:xfrm>
            <a:off x="2827338" y="1862138"/>
            <a:ext cx="596900" cy="541337"/>
          </a:xfrm>
          <a:prstGeom prst="line">
            <a:avLst/>
          </a:prstGeom>
          <a:noFill/>
          <a:ln w="12700" cap="sq">
            <a:solidFill>
              <a:srgbClr val="0066CC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298" name="Line 537"/>
          <p:cNvSpPr>
            <a:spLocks noChangeShapeType="1"/>
          </p:cNvSpPr>
          <p:nvPr/>
        </p:nvSpPr>
        <p:spPr bwMode="auto">
          <a:xfrm>
            <a:off x="3424238" y="2403475"/>
            <a:ext cx="207962" cy="179388"/>
          </a:xfrm>
          <a:prstGeom prst="line">
            <a:avLst/>
          </a:prstGeom>
          <a:noFill/>
          <a:ln w="12700" cap="sq">
            <a:solidFill>
              <a:srgbClr val="0066CC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299" name="Line 538"/>
          <p:cNvSpPr>
            <a:spLocks noChangeShapeType="1"/>
          </p:cNvSpPr>
          <p:nvPr/>
        </p:nvSpPr>
        <p:spPr bwMode="auto">
          <a:xfrm>
            <a:off x="3632200" y="2582863"/>
            <a:ext cx="107950" cy="88900"/>
          </a:xfrm>
          <a:prstGeom prst="line">
            <a:avLst/>
          </a:prstGeom>
          <a:noFill/>
          <a:ln w="12700" cap="sq">
            <a:solidFill>
              <a:srgbClr val="0066CC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300" name="Line 539"/>
          <p:cNvSpPr>
            <a:spLocks noChangeShapeType="1"/>
          </p:cNvSpPr>
          <p:nvPr/>
        </p:nvSpPr>
        <p:spPr bwMode="auto">
          <a:xfrm>
            <a:off x="3740150" y="2671763"/>
            <a:ext cx="77788" cy="60325"/>
          </a:xfrm>
          <a:prstGeom prst="line">
            <a:avLst/>
          </a:prstGeom>
          <a:noFill/>
          <a:ln w="12700" cap="sq">
            <a:solidFill>
              <a:srgbClr val="0066CC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301" name="Line 540"/>
          <p:cNvSpPr>
            <a:spLocks noChangeShapeType="1"/>
          </p:cNvSpPr>
          <p:nvPr/>
        </p:nvSpPr>
        <p:spPr bwMode="auto">
          <a:xfrm>
            <a:off x="2336800" y="1395413"/>
            <a:ext cx="582613" cy="373062"/>
          </a:xfrm>
          <a:prstGeom prst="line">
            <a:avLst/>
          </a:prstGeom>
          <a:noFill/>
          <a:ln w="12700" cap="sq">
            <a:solidFill>
              <a:srgbClr val="0066CC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302" name="Rectangle 541"/>
          <p:cNvSpPr>
            <a:spLocks noChangeArrowheads="1"/>
          </p:cNvSpPr>
          <p:nvPr/>
        </p:nvSpPr>
        <p:spPr bwMode="auto">
          <a:xfrm>
            <a:off x="2270125" y="1347788"/>
            <a:ext cx="71438" cy="30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defTabSz="3248025"/>
            <a:r>
              <a:rPr lang="en-US" sz="200">
                <a:solidFill>
                  <a:srgbClr val="0066CC"/>
                </a:solidFill>
                <a:latin typeface="Arial" charset="0"/>
              </a:rPr>
              <a:t>CI21E</a:t>
            </a:r>
          </a:p>
        </p:txBody>
      </p:sp>
      <p:sp>
        <p:nvSpPr>
          <p:cNvPr id="33303" name="Line 542"/>
          <p:cNvSpPr>
            <a:spLocks noChangeShapeType="1"/>
          </p:cNvSpPr>
          <p:nvPr/>
        </p:nvSpPr>
        <p:spPr bwMode="auto">
          <a:xfrm>
            <a:off x="2349500" y="1268413"/>
            <a:ext cx="569913" cy="500062"/>
          </a:xfrm>
          <a:prstGeom prst="line">
            <a:avLst/>
          </a:prstGeom>
          <a:noFill/>
          <a:ln w="12700" cap="sq">
            <a:solidFill>
              <a:srgbClr val="0066CC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304" name="Rectangle 543"/>
          <p:cNvSpPr>
            <a:spLocks noChangeArrowheads="1"/>
          </p:cNvSpPr>
          <p:nvPr/>
        </p:nvSpPr>
        <p:spPr bwMode="auto">
          <a:xfrm>
            <a:off x="2295525" y="1214438"/>
            <a:ext cx="31750" cy="30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defTabSz="3248025"/>
            <a:r>
              <a:rPr lang="en-US" sz="200">
                <a:solidFill>
                  <a:srgbClr val="0066CC"/>
                </a:solidFill>
                <a:latin typeface="Arial" charset="0"/>
              </a:rPr>
              <a:t>Hy</a:t>
            </a:r>
          </a:p>
        </p:txBody>
      </p:sp>
      <p:sp>
        <p:nvSpPr>
          <p:cNvPr id="33305" name="Line 544"/>
          <p:cNvSpPr>
            <a:spLocks noChangeShapeType="1"/>
          </p:cNvSpPr>
          <p:nvPr/>
        </p:nvSpPr>
        <p:spPr bwMode="auto">
          <a:xfrm>
            <a:off x="2919413" y="1768475"/>
            <a:ext cx="898525" cy="963613"/>
          </a:xfrm>
          <a:prstGeom prst="line">
            <a:avLst/>
          </a:prstGeom>
          <a:noFill/>
          <a:ln w="12700" cap="sq">
            <a:solidFill>
              <a:srgbClr val="0066CC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306" name="Line 545"/>
          <p:cNvSpPr>
            <a:spLocks noChangeShapeType="1"/>
          </p:cNvSpPr>
          <p:nvPr/>
        </p:nvSpPr>
        <p:spPr bwMode="auto">
          <a:xfrm>
            <a:off x="3817938" y="2732088"/>
            <a:ext cx="128587" cy="111125"/>
          </a:xfrm>
          <a:prstGeom prst="line">
            <a:avLst/>
          </a:prstGeom>
          <a:noFill/>
          <a:ln w="12700" cap="sq">
            <a:solidFill>
              <a:srgbClr val="0066CC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307" name="Line 546"/>
          <p:cNvSpPr>
            <a:spLocks noChangeShapeType="1"/>
          </p:cNvSpPr>
          <p:nvPr/>
        </p:nvSpPr>
        <p:spPr bwMode="auto">
          <a:xfrm>
            <a:off x="3946525" y="2843213"/>
            <a:ext cx="6350" cy="1587"/>
          </a:xfrm>
          <a:prstGeom prst="line">
            <a:avLst/>
          </a:prstGeom>
          <a:noFill/>
          <a:ln w="12700" cap="sq">
            <a:solidFill>
              <a:srgbClr val="0066CC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308" name="Line 547"/>
          <p:cNvSpPr>
            <a:spLocks noChangeShapeType="1"/>
          </p:cNvSpPr>
          <p:nvPr/>
        </p:nvSpPr>
        <p:spPr bwMode="auto">
          <a:xfrm>
            <a:off x="3952875" y="2844800"/>
            <a:ext cx="103188" cy="19050"/>
          </a:xfrm>
          <a:prstGeom prst="line">
            <a:avLst/>
          </a:prstGeom>
          <a:noFill/>
          <a:ln w="12700" cap="sq">
            <a:solidFill>
              <a:srgbClr val="0066CC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309" name="Line 548"/>
          <p:cNvSpPr>
            <a:spLocks noChangeShapeType="1"/>
          </p:cNvSpPr>
          <p:nvPr/>
        </p:nvSpPr>
        <p:spPr bwMode="auto">
          <a:xfrm>
            <a:off x="2511425" y="1287463"/>
            <a:ext cx="1538288" cy="1570037"/>
          </a:xfrm>
          <a:prstGeom prst="line">
            <a:avLst/>
          </a:prstGeom>
          <a:noFill/>
          <a:ln w="12700" cap="sq">
            <a:solidFill>
              <a:srgbClr val="0066CC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310" name="Line 549"/>
          <p:cNvSpPr>
            <a:spLocks noChangeShapeType="1"/>
          </p:cNvSpPr>
          <p:nvPr/>
        </p:nvSpPr>
        <p:spPr bwMode="auto">
          <a:xfrm>
            <a:off x="2635250" y="1320800"/>
            <a:ext cx="1098550" cy="1185863"/>
          </a:xfrm>
          <a:prstGeom prst="line">
            <a:avLst/>
          </a:prstGeom>
          <a:noFill/>
          <a:ln w="12700" cap="sq">
            <a:solidFill>
              <a:srgbClr val="0066CC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311" name="Rectangle 550"/>
          <p:cNvSpPr>
            <a:spLocks noChangeArrowheads="1"/>
          </p:cNvSpPr>
          <p:nvPr/>
        </p:nvSpPr>
        <p:spPr bwMode="auto">
          <a:xfrm>
            <a:off x="2579688" y="1276350"/>
            <a:ext cx="60325" cy="30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defTabSz="3248025"/>
            <a:r>
              <a:rPr lang="en-US" sz="200">
                <a:solidFill>
                  <a:srgbClr val="0066CC"/>
                </a:solidFill>
                <a:latin typeface="Arial" charset="0"/>
              </a:rPr>
              <a:t>A661</a:t>
            </a:r>
          </a:p>
        </p:txBody>
      </p:sp>
      <p:sp>
        <p:nvSpPr>
          <p:cNvPr id="33312" name="Line 551"/>
          <p:cNvSpPr>
            <a:spLocks noChangeShapeType="1"/>
          </p:cNvSpPr>
          <p:nvPr/>
        </p:nvSpPr>
        <p:spPr bwMode="auto">
          <a:xfrm>
            <a:off x="2536825" y="1104900"/>
            <a:ext cx="1196975" cy="1401763"/>
          </a:xfrm>
          <a:prstGeom prst="line">
            <a:avLst/>
          </a:prstGeom>
          <a:noFill/>
          <a:ln w="12700" cap="sq">
            <a:solidFill>
              <a:srgbClr val="80808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313" name="Rectangle 552"/>
          <p:cNvSpPr>
            <a:spLocks noChangeArrowheads="1"/>
          </p:cNvSpPr>
          <p:nvPr/>
        </p:nvSpPr>
        <p:spPr bwMode="auto">
          <a:xfrm>
            <a:off x="2463800" y="1057275"/>
            <a:ext cx="82550" cy="30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defTabSz="3248025"/>
            <a:r>
              <a:rPr lang="en-US" sz="200">
                <a:solidFill>
                  <a:srgbClr val="808080"/>
                </a:solidFill>
                <a:latin typeface="Arial" charset="0"/>
              </a:rPr>
              <a:t>ND246</a:t>
            </a:r>
          </a:p>
        </p:txBody>
      </p:sp>
      <p:sp>
        <p:nvSpPr>
          <p:cNvPr id="33314" name="Line 553"/>
          <p:cNvSpPr>
            <a:spLocks noChangeShapeType="1"/>
          </p:cNvSpPr>
          <p:nvPr/>
        </p:nvSpPr>
        <p:spPr bwMode="auto">
          <a:xfrm>
            <a:off x="3733800" y="2506663"/>
            <a:ext cx="311150" cy="344487"/>
          </a:xfrm>
          <a:prstGeom prst="line">
            <a:avLst/>
          </a:prstGeom>
          <a:noFill/>
          <a:ln w="12700" cap="sq">
            <a:solidFill>
              <a:srgbClr val="0066CC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315" name="Line 554"/>
          <p:cNvSpPr>
            <a:spLocks noChangeShapeType="1"/>
          </p:cNvSpPr>
          <p:nvPr/>
        </p:nvSpPr>
        <p:spPr bwMode="auto">
          <a:xfrm>
            <a:off x="2803525" y="1327150"/>
            <a:ext cx="565150" cy="674688"/>
          </a:xfrm>
          <a:prstGeom prst="line">
            <a:avLst/>
          </a:prstGeom>
          <a:noFill/>
          <a:ln w="12700" cap="sq">
            <a:solidFill>
              <a:srgbClr val="0066CC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316" name="Rectangle 555"/>
          <p:cNvSpPr>
            <a:spLocks noChangeArrowheads="1"/>
          </p:cNvSpPr>
          <p:nvPr/>
        </p:nvSpPr>
        <p:spPr bwMode="auto">
          <a:xfrm>
            <a:off x="2754313" y="1276350"/>
            <a:ext cx="42862" cy="30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defTabSz="3248025"/>
            <a:r>
              <a:rPr lang="en-US" sz="200">
                <a:solidFill>
                  <a:srgbClr val="0066CC"/>
                </a:solidFill>
                <a:latin typeface="Arial" charset="0"/>
              </a:rPr>
              <a:t>WD</a:t>
            </a:r>
          </a:p>
        </p:txBody>
      </p:sp>
      <p:sp>
        <p:nvSpPr>
          <p:cNvPr id="33317" name="Line 556"/>
          <p:cNvSpPr>
            <a:spLocks noChangeShapeType="1"/>
          </p:cNvSpPr>
          <p:nvPr/>
        </p:nvSpPr>
        <p:spPr bwMode="auto">
          <a:xfrm>
            <a:off x="2898775" y="1374775"/>
            <a:ext cx="469900" cy="627063"/>
          </a:xfrm>
          <a:prstGeom prst="line">
            <a:avLst/>
          </a:prstGeom>
          <a:noFill/>
          <a:ln w="12700" cap="sq">
            <a:solidFill>
              <a:srgbClr val="0066CC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318" name="Rectangle 557"/>
          <p:cNvSpPr>
            <a:spLocks noChangeArrowheads="1"/>
          </p:cNvSpPr>
          <p:nvPr/>
        </p:nvSpPr>
        <p:spPr bwMode="auto">
          <a:xfrm>
            <a:off x="2849563" y="1323975"/>
            <a:ext cx="60325" cy="30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defTabSz="3248025"/>
            <a:r>
              <a:rPr lang="en-US" sz="200">
                <a:solidFill>
                  <a:srgbClr val="0066CC"/>
                </a:solidFill>
                <a:latin typeface="Arial" charset="0"/>
              </a:rPr>
              <a:t>A554</a:t>
            </a:r>
          </a:p>
        </p:txBody>
      </p:sp>
      <p:sp>
        <p:nvSpPr>
          <p:cNvPr id="33319" name="Line 558"/>
          <p:cNvSpPr>
            <a:spLocks noChangeShapeType="1"/>
          </p:cNvSpPr>
          <p:nvPr/>
        </p:nvSpPr>
        <p:spPr bwMode="auto">
          <a:xfrm>
            <a:off x="3368675" y="2001838"/>
            <a:ext cx="663575" cy="828675"/>
          </a:xfrm>
          <a:prstGeom prst="line">
            <a:avLst/>
          </a:prstGeom>
          <a:noFill/>
          <a:ln w="12700" cap="sq">
            <a:solidFill>
              <a:srgbClr val="0066CC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320" name="Line 559"/>
          <p:cNvSpPr>
            <a:spLocks noChangeShapeType="1"/>
          </p:cNvSpPr>
          <p:nvPr/>
        </p:nvSpPr>
        <p:spPr bwMode="auto">
          <a:xfrm>
            <a:off x="2792413" y="1136650"/>
            <a:ext cx="912812" cy="1236663"/>
          </a:xfrm>
          <a:prstGeom prst="line">
            <a:avLst/>
          </a:prstGeom>
          <a:noFill/>
          <a:ln w="12700" cap="sq">
            <a:solidFill>
              <a:srgbClr val="0066CC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321" name="Rectangle 560"/>
          <p:cNvSpPr>
            <a:spLocks noChangeArrowheads="1"/>
          </p:cNvSpPr>
          <p:nvPr/>
        </p:nvSpPr>
        <p:spPr bwMode="auto">
          <a:xfrm>
            <a:off x="2673350" y="1090613"/>
            <a:ext cx="80963" cy="30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defTabSz="3248025"/>
            <a:r>
              <a:rPr lang="en-US" sz="200">
                <a:solidFill>
                  <a:srgbClr val="0066CC"/>
                </a:solidFill>
                <a:latin typeface="Arial" charset="0"/>
              </a:rPr>
              <a:t>CO125</a:t>
            </a:r>
          </a:p>
        </p:txBody>
      </p:sp>
      <p:sp>
        <p:nvSpPr>
          <p:cNvPr id="33322" name="Line 561"/>
          <p:cNvSpPr>
            <a:spLocks noChangeShapeType="1"/>
          </p:cNvSpPr>
          <p:nvPr/>
        </p:nvSpPr>
        <p:spPr bwMode="auto">
          <a:xfrm>
            <a:off x="2836863" y="1093788"/>
            <a:ext cx="868362" cy="1279525"/>
          </a:xfrm>
          <a:prstGeom prst="line">
            <a:avLst/>
          </a:prstGeom>
          <a:noFill/>
          <a:ln w="12700" cap="sq">
            <a:solidFill>
              <a:srgbClr val="0066CC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323" name="Rectangle 562"/>
          <p:cNvSpPr>
            <a:spLocks noChangeArrowheads="1"/>
          </p:cNvSpPr>
          <p:nvPr/>
        </p:nvSpPr>
        <p:spPr bwMode="auto">
          <a:xfrm>
            <a:off x="2754313" y="1047750"/>
            <a:ext cx="80962" cy="30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defTabSz="3248025"/>
            <a:r>
              <a:rPr lang="en-US" sz="200">
                <a:solidFill>
                  <a:srgbClr val="0066CC"/>
                </a:solidFill>
                <a:latin typeface="Arial" charset="0"/>
              </a:rPr>
              <a:t>CO109</a:t>
            </a:r>
          </a:p>
        </p:txBody>
      </p:sp>
      <p:sp>
        <p:nvSpPr>
          <p:cNvPr id="33324" name="Line 563"/>
          <p:cNvSpPr>
            <a:spLocks noChangeShapeType="1"/>
          </p:cNvSpPr>
          <p:nvPr/>
        </p:nvSpPr>
        <p:spPr bwMode="auto">
          <a:xfrm>
            <a:off x="3705225" y="2373313"/>
            <a:ext cx="323850" cy="449262"/>
          </a:xfrm>
          <a:prstGeom prst="line">
            <a:avLst/>
          </a:prstGeom>
          <a:noFill/>
          <a:ln w="12700" cap="sq">
            <a:solidFill>
              <a:srgbClr val="0066CC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325" name="Line 564"/>
          <p:cNvSpPr>
            <a:spLocks noChangeShapeType="1"/>
          </p:cNvSpPr>
          <p:nvPr/>
        </p:nvSpPr>
        <p:spPr bwMode="auto">
          <a:xfrm>
            <a:off x="3092450" y="1387475"/>
            <a:ext cx="900113" cy="1349375"/>
          </a:xfrm>
          <a:prstGeom prst="line">
            <a:avLst/>
          </a:prstGeom>
          <a:noFill/>
          <a:ln w="12700" cap="sq">
            <a:solidFill>
              <a:srgbClr val="0066CC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326" name="Rectangle 565"/>
          <p:cNvSpPr>
            <a:spLocks noChangeArrowheads="1"/>
          </p:cNvSpPr>
          <p:nvPr/>
        </p:nvSpPr>
        <p:spPr bwMode="auto">
          <a:xfrm>
            <a:off x="3041650" y="1339850"/>
            <a:ext cx="46038" cy="30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defTabSz="3248025"/>
            <a:r>
              <a:rPr lang="en-US" sz="200">
                <a:solidFill>
                  <a:srgbClr val="0066CC"/>
                </a:solidFill>
                <a:latin typeface="Arial" charset="0"/>
              </a:rPr>
              <a:t>B75</a:t>
            </a:r>
          </a:p>
        </p:txBody>
      </p:sp>
      <p:sp>
        <p:nvSpPr>
          <p:cNvPr id="33327" name="Line 566"/>
          <p:cNvSpPr>
            <a:spLocks noChangeShapeType="1"/>
          </p:cNvSpPr>
          <p:nvPr/>
        </p:nvSpPr>
        <p:spPr bwMode="auto">
          <a:xfrm>
            <a:off x="2576513" y="546100"/>
            <a:ext cx="1081087" cy="1581150"/>
          </a:xfrm>
          <a:prstGeom prst="line">
            <a:avLst/>
          </a:prstGeom>
          <a:noFill/>
          <a:ln w="12700" cap="sq">
            <a:solidFill>
              <a:srgbClr val="80808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328" name="Rectangle 567"/>
          <p:cNvSpPr>
            <a:spLocks noChangeArrowheads="1"/>
          </p:cNvSpPr>
          <p:nvPr/>
        </p:nvSpPr>
        <p:spPr bwMode="auto">
          <a:xfrm>
            <a:off x="2520950" y="493713"/>
            <a:ext cx="58738" cy="30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defTabSz="3248025"/>
            <a:r>
              <a:rPr lang="en-US" sz="200">
                <a:solidFill>
                  <a:srgbClr val="808080"/>
                </a:solidFill>
                <a:latin typeface="Arial" charset="0"/>
              </a:rPr>
              <a:t>DE-3</a:t>
            </a:r>
          </a:p>
        </p:txBody>
      </p:sp>
      <p:sp>
        <p:nvSpPr>
          <p:cNvPr id="33329" name="Line 568"/>
          <p:cNvSpPr>
            <a:spLocks noChangeShapeType="1"/>
          </p:cNvSpPr>
          <p:nvPr/>
        </p:nvSpPr>
        <p:spPr bwMode="auto">
          <a:xfrm>
            <a:off x="2965450" y="976313"/>
            <a:ext cx="68263" cy="128587"/>
          </a:xfrm>
          <a:prstGeom prst="line">
            <a:avLst/>
          </a:prstGeom>
          <a:noFill/>
          <a:ln w="12700" cap="sq">
            <a:solidFill>
              <a:srgbClr val="0066CC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330" name="Rectangle 569"/>
          <p:cNvSpPr>
            <a:spLocks noChangeArrowheads="1"/>
          </p:cNvSpPr>
          <p:nvPr/>
        </p:nvSpPr>
        <p:spPr bwMode="auto">
          <a:xfrm>
            <a:off x="2874963" y="922338"/>
            <a:ext cx="58737" cy="30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defTabSz="3248025"/>
            <a:r>
              <a:rPr lang="en-US" sz="200">
                <a:solidFill>
                  <a:srgbClr val="0066CC"/>
                </a:solidFill>
                <a:latin typeface="Arial" charset="0"/>
              </a:rPr>
              <a:t>DE-2</a:t>
            </a:r>
          </a:p>
        </p:txBody>
      </p:sp>
      <p:sp>
        <p:nvSpPr>
          <p:cNvPr id="33331" name="Line 570"/>
          <p:cNvSpPr>
            <a:spLocks noChangeShapeType="1"/>
          </p:cNvSpPr>
          <p:nvPr/>
        </p:nvSpPr>
        <p:spPr bwMode="auto">
          <a:xfrm>
            <a:off x="2955925" y="831850"/>
            <a:ext cx="77788" cy="273050"/>
          </a:xfrm>
          <a:prstGeom prst="line">
            <a:avLst/>
          </a:prstGeom>
          <a:noFill/>
          <a:ln w="12700" cap="sq">
            <a:solidFill>
              <a:srgbClr val="0066CC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332" name="Rectangle 571"/>
          <p:cNvSpPr>
            <a:spLocks noChangeArrowheads="1"/>
          </p:cNvSpPr>
          <p:nvPr/>
        </p:nvSpPr>
        <p:spPr bwMode="auto">
          <a:xfrm>
            <a:off x="2909888" y="784225"/>
            <a:ext cx="50800" cy="28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defTabSz="3248025"/>
            <a:r>
              <a:rPr lang="en-US" sz="200">
                <a:solidFill>
                  <a:srgbClr val="0066CC"/>
                </a:solidFill>
                <a:latin typeface="Arial" charset="0"/>
              </a:rPr>
              <a:t>DE1</a:t>
            </a:r>
          </a:p>
        </p:txBody>
      </p:sp>
      <p:sp>
        <p:nvSpPr>
          <p:cNvPr id="33333" name="Line 572"/>
          <p:cNvSpPr>
            <a:spLocks noChangeShapeType="1"/>
          </p:cNvSpPr>
          <p:nvPr/>
        </p:nvSpPr>
        <p:spPr bwMode="auto">
          <a:xfrm>
            <a:off x="3033713" y="1104900"/>
            <a:ext cx="623887" cy="1022350"/>
          </a:xfrm>
          <a:prstGeom prst="line">
            <a:avLst/>
          </a:prstGeom>
          <a:noFill/>
          <a:ln w="12700" cap="sq">
            <a:solidFill>
              <a:srgbClr val="0066CC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334" name="Line 573"/>
          <p:cNvSpPr>
            <a:spLocks noChangeShapeType="1"/>
          </p:cNvSpPr>
          <p:nvPr/>
        </p:nvSpPr>
        <p:spPr bwMode="auto">
          <a:xfrm>
            <a:off x="3657600" y="2127250"/>
            <a:ext cx="247650" cy="412750"/>
          </a:xfrm>
          <a:prstGeom prst="line">
            <a:avLst/>
          </a:prstGeom>
          <a:noFill/>
          <a:ln w="12700" cap="sq">
            <a:solidFill>
              <a:srgbClr val="0066CC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335" name="Line 574"/>
          <p:cNvSpPr>
            <a:spLocks noChangeShapeType="1"/>
          </p:cNvSpPr>
          <p:nvPr/>
        </p:nvSpPr>
        <p:spPr bwMode="auto">
          <a:xfrm>
            <a:off x="3092450" y="965200"/>
            <a:ext cx="800100" cy="1541463"/>
          </a:xfrm>
          <a:prstGeom prst="line">
            <a:avLst/>
          </a:prstGeom>
          <a:noFill/>
          <a:ln w="12700" cap="sq">
            <a:solidFill>
              <a:srgbClr val="0066CC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336" name="Rectangle 575"/>
          <p:cNvSpPr>
            <a:spLocks noChangeArrowheads="1"/>
          </p:cNvSpPr>
          <p:nvPr/>
        </p:nvSpPr>
        <p:spPr bwMode="auto">
          <a:xfrm>
            <a:off x="3041650" y="922338"/>
            <a:ext cx="46038" cy="30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defTabSz="3248025"/>
            <a:r>
              <a:rPr lang="en-US" sz="200">
                <a:solidFill>
                  <a:srgbClr val="0066CC"/>
                </a:solidFill>
                <a:latin typeface="Arial" charset="0"/>
              </a:rPr>
              <a:t>B57</a:t>
            </a:r>
          </a:p>
        </p:txBody>
      </p:sp>
      <p:sp>
        <p:nvSpPr>
          <p:cNvPr id="33337" name="Line 576"/>
          <p:cNvSpPr>
            <a:spLocks noChangeShapeType="1"/>
          </p:cNvSpPr>
          <p:nvPr/>
        </p:nvSpPr>
        <p:spPr bwMode="auto">
          <a:xfrm>
            <a:off x="3168650" y="1041400"/>
            <a:ext cx="298450" cy="514350"/>
          </a:xfrm>
          <a:prstGeom prst="line">
            <a:avLst/>
          </a:prstGeom>
          <a:noFill/>
          <a:ln w="12700" cap="sq">
            <a:solidFill>
              <a:srgbClr val="0066CC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338" name="Rectangle 577"/>
          <p:cNvSpPr>
            <a:spLocks noChangeArrowheads="1"/>
          </p:cNvSpPr>
          <p:nvPr/>
        </p:nvSpPr>
        <p:spPr bwMode="auto">
          <a:xfrm>
            <a:off x="3114675" y="982663"/>
            <a:ext cx="63500" cy="3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defTabSz="3248025"/>
            <a:r>
              <a:rPr lang="en-US" sz="200">
                <a:solidFill>
                  <a:srgbClr val="0066CC"/>
                </a:solidFill>
                <a:latin typeface="Arial" charset="0"/>
              </a:rPr>
              <a:t>C123</a:t>
            </a:r>
          </a:p>
        </p:txBody>
      </p:sp>
      <p:sp>
        <p:nvSpPr>
          <p:cNvPr id="33339" name="Line 578"/>
          <p:cNvSpPr>
            <a:spLocks noChangeShapeType="1"/>
          </p:cNvSpPr>
          <p:nvPr/>
        </p:nvSpPr>
        <p:spPr bwMode="auto">
          <a:xfrm>
            <a:off x="3240088" y="1120775"/>
            <a:ext cx="227012" cy="434975"/>
          </a:xfrm>
          <a:prstGeom prst="line">
            <a:avLst/>
          </a:prstGeom>
          <a:noFill/>
          <a:ln w="12700" cap="sq">
            <a:solidFill>
              <a:srgbClr val="0066CC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340" name="Rectangle 579"/>
          <p:cNvSpPr>
            <a:spLocks noChangeArrowheads="1"/>
          </p:cNvSpPr>
          <p:nvPr/>
        </p:nvSpPr>
        <p:spPr bwMode="auto">
          <a:xfrm>
            <a:off x="3186113" y="1068388"/>
            <a:ext cx="61912" cy="30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defTabSz="3248025"/>
            <a:r>
              <a:rPr lang="en-US" sz="200">
                <a:solidFill>
                  <a:srgbClr val="0066CC"/>
                </a:solidFill>
                <a:latin typeface="Arial" charset="0"/>
              </a:rPr>
              <a:t>C103</a:t>
            </a:r>
          </a:p>
        </p:txBody>
      </p:sp>
      <p:sp>
        <p:nvSpPr>
          <p:cNvPr id="33341" name="Line 580"/>
          <p:cNvSpPr>
            <a:spLocks noChangeShapeType="1"/>
          </p:cNvSpPr>
          <p:nvPr/>
        </p:nvSpPr>
        <p:spPr bwMode="auto">
          <a:xfrm>
            <a:off x="3467100" y="1555750"/>
            <a:ext cx="203200" cy="388938"/>
          </a:xfrm>
          <a:prstGeom prst="line">
            <a:avLst/>
          </a:prstGeom>
          <a:noFill/>
          <a:ln w="12700" cap="sq">
            <a:solidFill>
              <a:srgbClr val="0066CC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342" name="Line 581"/>
          <p:cNvSpPr>
            <a:spLocks noChangeShapeType="1"/>
          </p:cNvSpPr>
          <p:nvPr/>
        </p:nvSpPr>
        <p:spPr bwMode="auto">
          <a:xfrm>
            <a:off x="2962275" y="573088"/>
            <a:ext cx="538163" cy="936625"/>
          </a:xfrm>
          <a:prstGeom prst="line">
            <a:avLst/>
          </a:prstGeom>
          <a:noFill/>
          <a:ln w="12700" cap="sq">
            <a:solidFill>
              <a:srgbClr val="80808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343" name="Rectangle 582"/>
          <p:cNvSpPr>
            <a:spLocks noChangeArrowheads="1"/>
          </p:cNvSpPr>
          <p:nvPr/>
        </p:nvSpPr>
        <p:spPr bwMode="auto">
          <a:xfrm>
            <a:off x="2874963" y="519113"/>
            <a:ext cx="80962" cy="30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defTabSz="3248025"/>
            <a:r>
              <a:rPr lang="en-US" sz="200">
                <a:solidFill>
                  <a:srgbClr val="808080"/>
                </a:solidFill>
                <a:latin typeface="Arial" charset="0"/>
              </a:rPr>
              <a:t>NC360</a:t>
            </a:r>
          </a:p>
        </p:txBody>
      </p:sp>
      <p:sp>
        <p:nvSpPr>
          <p:cNvPr id="33344" name="Rectangle 583"/>
          <p:cNvSpPr>
            <a:spLocks noChangeArrowheads="1"/>
          </p:cNvSpPr>
          <p:nvPr/>
        </p:nvSpPr>
        <p:spPr bwMode="auto">
          <a:xfrm>
            <a:off x="3054350" y="722313"/>
            <a:ext cx="80963" cy="30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defTabSz="3248025"/>
            <a:r>
              <a:rPr lang="en-US" sz="200">
                <a:solidFill>
                  <a:srgbClr val="808080"/>
                </a:solidFill>
                <a:latin typeface="Arial" charset="0"/>
              </a:rPr>
              <a:t>NC364</a:t>
            </a:r>
          </a:p>
        </p:txBody>
      </p:sp>
      <p:sp>
        <p:nvSpPr>
          <p:cNvPr id="33345" name="Line 584"/>
          <p:cNvSpPr>
            <a:spLocks noChangeShapeType="1"/>
          </p:cNvSpPr>
          <p:nvPr/>
        </p:nvSpPr>
        <p:spPr bwMode="auto">
          <a:xfrm flipH="1">
            <a:off x="3179763" y="698500"/>
            <a:ext cx="1587" cy="169863"/>
          </a:xfrm>
          <a:prstGeom prst="line">
            <a:avLst/>
          </a:prstGeom>
          <a:noFill/>
          <a:ln w="12700" cap="sq">
            <a:solidFill>
              <a:srgbClr val="80808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346" name="Rectangle 585"/>
          <p:cNvSpPr>
            <a:spLocks noChangeArrowheads="1"/>
          </p:cNvSpPr>
          <p:nvPr/>
        </p:nvSpPr>
        <p:spPr bwMode="auto">
          <a:xfrm>
            <a:off x="3114675" y="658813"/>
            <a:ext cx="80963" cy="30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defTabSz="3248025"/>
            <a:r>
              <a:rPr lang="en-US" sz="200">
                <a:solidFill>
                  <a:srgbClr val="808080"/>
                </a:solidFill>
                <a:latin typeface="Arial" charset="0"/>
              </a:rPr>
              <a:t>NC362</a:t>
            </a:r>
          </a:p>
        </p:txBody>
      </p:sp>
      <p:sp>
        <p:nvSpPr>
          <p:cNvPr id="33347" name="Line 586"/>
          <p:cNvSpPr>
            <a:spLocks noChangeShapeType="1"/>
          </p:cNvSpPr>
          <p:nvPr/>
        </p:nvSpPr>
        <p:spPr bwMode="auto">
          <a:xfrm>
            <a:off x="3135313" y="784225"/>
            <a:ext cx="365125" cy="725488"/>
          </a:xfrm>
          <a:prstGeom prst="line">
            <a:avLst/>
          </a:prstGeom>
          <a:noFill/>
          <a:ln w="12700" cap="sq">
            <a:solidFill>
              <a:srgbClr val="80808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348" name="Line 587"/>
          <p:cNvSpPr>
            <a:spLocks noChangeShapeType="1"/>
          </p:cNvSpPr>
          <p:nvPr/>
        </p:nvSpPr>
        <p:spPr bwMode="auto">
          <a:xfrm>
            <a:off x="3500438" y="1509713"/>
            <a:ext cx="103187" cy="223837"/>
          </a:xfrm>
          <a:prstGeom prst="line">
            <a:avLst/>
          </a:prstGeom>
          <a:noFill/>
          <a:ln w="12700" cap="sq">
            <a:solidFill>
              <a:srgbClr val="80808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349" name="Line 588"/>
          <p:cNvSpPr>
            <a:spLocks noChangeShapeType="1"/>
          </p:cNvSpPr>
          <p:nvPr/>
        </p:nvSpPr>
        <p:spPr bwMode="auto">
          <a:xfrm>
            <a:off x="3254375" y="752475"/>
            <a:ext cx="169863" cy="398463"/>
          </a:xfrm>
          <a:prstGeom prst="line">
            <a:avLst/>
          </a:prstGeom>
          <a:noFill/>
          <a:ln w="12700" cap="sq">
            <a:solidFill>
              <a:srgbClr val="0066CC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350" name="Rectangle 589"/>
          <p:cNvSpPr>
            <a:spLocks noChangeArrowheads="1"/>
          </p:cNvSpPr>
          <p:nvPr/>
        </p:nvSpPr>
        <p:spPr bwMode="auto">
          <a:xfrm>
            <a:off x="3195638" y="717550"/>
            <a:ext cx="82550" cy="28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defTabSz="3248025"/>
            <a:r>
              <a:rPr lang="en-US" sz="200">
                <a:solidFill>
                  <a:srgbClr val="0066CC"/>
                </a:solidFill>
                <a:latin typeface="Arial" charset="0"/>
              </a:rPr>
              <a:t>NC342</a:t>
            </a:r>
          </a:p>
        </p:txBody>
      </p:sp>
      <p:sp>
        <p:nvSpPr>
          <p:cNvPr id="33351" name="Line 590"/>
          <p:cNvSpPr>
            <a:spLocks noChangeShapeType="1"/>
          </p:cNvSpPr>
          <p:nvPr/>
        </p:nvSpPr>
        <p:spPr bwMode="auto">
          <a:xfrm>
            <a:off x="3325813" y="863600"/>
            <a:ext cx="73025" cy="207963"/>
          </a:xfrm>
          <a:prstGeom prst="line">
            <a:avLst/>
          </a:prstGeom>
          <a:noFill/>
          <a:ln w="12700" cap="sq">
            <a:solidFill>
              <a:srgbClr val="0066CC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352" name="Rectangle 591"/>
          <p:cNvSpPr>
            <a:spLocks noChangeArrowheads="1"/>
          </p:cNvSpPr>
          <p:nvPr/>
        </p:nvSpPr>
        <p:spPr bwMode="auto">
          <a:xfrm>
            <a:off x="3235325" y="811213"/>
            <a:ext cx="98425" cy="30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defTabSz="3248025"/>
            <a:r>
              <a:rPr lang="en-US" sz="200">
                <a:solidFill>
                  <a:srgbClr val="0066CC"/>
                </a:solidFill>
                <a:latin typeface="Arial" charset="0"/>
              </a:rPr>
              <a:t>NC290A</a:t>
            </a:r>
          </a:p>
        </p:txBody>
      </p:sp>
      <p:sp>
        <p:nvSpPr>
          <p:cNvPr id="33353" name="Line 592"/>
          <p:cNvSpPr>
            <a:spLocks noChangeShapeType="1"/>
          </p:cNvSpPr>
          <p:nvPr/>
        </p:nvSpPr>
        <p:spPr bwMode="auto">
          <a:xfrm>
            <a:off x="3311525" y="738188"/>
            <a:ext cx="87313" cy="333375"/>
          </a:xfrm>
          <a:prstGeom prst="line">
            <a:avLst/>
          </a:prstGeom>
          <a:noFill/>
          <a:ln w="12700" cap="sq">
            <a:solidFill>
              <a:srgbClr val="0066CC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354" name="Rectangle 593"/>
          <p:cNvSpPr>
            <a:spLocks noChangeArrowheads="1"/>
          </p:cNvSpPr>
          <p:nvPr/>
        </p:nvSpPr>
        <p:spPr bwMode="auto">
          <a:xfrm>
            <a:off x="3238500" y="666750"/>
            <a:ext cx="80963" cy="30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defTabSz="3248025"/>
            <a:r>
              <a:rPr lang="en-US" sz="200">
                <a:solidFill>
                  <a:srgbClr val="0066CC"/>
                </a:solidFill>
                <a:latin typeface="Arial" charset="0"/>
              </a:rPr>
              <a:t>NC262</a:t>
            </a:r>
          </a:p>
        </p:txBody>
      </p:sp>
      <p:sp>
        <p:nvSpPr>
          <p:cNvPr id="33355" name="Line 594"/>
          <p:cNvSpPr>
            <a:spLocks noChangeShapeType="1"/>
          </p:cNvSpPr>
          <p:nvPr/>
        </p:nvSpPr>
        <p:spPr bwMode="auto">
          <a:xfrm>
            <a:off x="3398838" y="1071563"/>
            <a:ext cx="25400" cy="79375"/>
          </a:xfrm>
          <a:prstGeom prst="line">
            <a:avLst/>
          </a:prstGeom>
          <a:noFill/>
          <a:ln w="12700" cap="sq">
            <a:solidFill>
              <a:srgbClr val="0066CC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356" name="Line 595"/>
          <p:cNvSpPr>
            <a:spLocks noChangeShapeType="1"/>
          </p:cNvSpPr>
          <p:nvPr/>
        </p:nvSpPr>
        <p:spPr bwMode="auto">
          <a:xfrm>
            <a:off x="3424238" y="1150938"/>
            <a:ext cx="82550" cy="252412"/>
          </a:xfrm>
          <a:prstGeom prst="line">
            <a:avLst/>
          </a:prstGeom>
          <a:noFill/>
          <a:ln w="12700" cap="sq">
            <a:solidFill>
              <a:srgbClr val="0066CC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357" name="Line 596"/>
          <p:cNvSpPr>
            <a:spLocks noChangeShapeType="1"/>
          </p:cNvSpPr>
          <p:nvPr/>
        </p:nvSpPr>
        <p:spPr bwMode="auto">
          <a:xfrm>
            <a:off x="3287713" y="531813"/>
            <a:ext cx="138112" cy="411162"/>
          </a:xfrm>
          <a:prstGeom prst="line">
            <a:avLst/>
          </a:prstGeom>
          <a:noFill/>
          <a:ln w="12700" cap="sq">
            <a:solidFill>
              <a:srgbClr val="0066CC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358" name="Rectangle 597"/>
          <p:cNvSpPr>
            <a:spLocks noChangeArrowheads="1"/>
          </p:cNvSpPr>
          <p:nvPr/>
        </p:nvSpPr>
        <p:spPr bwMode="auto">
          <a:xfrm>
            <a:off x="3200400" y="477838"/>
            <a:ext cx="80963" cy="3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defTabSz="3248025"/>
            <a:r>
              <a:rPr lang="en-US" sz="200">
                <a:solidFill>
                  <a:srgbClr val="0066CC"/>
                </a:solidFill>
                <a:latin typeface="Arial" charset="0"/>
              </a:rPr>
              <a:t>NC344</a:t>
            </a:r>
          </a:p>
        </p:txBody>
      </p:sp>
      <p:sp>
        <p:nvSpPr>
          <p:cNvPr id="33359" name="Line 598"/>
          <p:cNvSpPr>
            <a:spLocks noChangeShapeType="1"/>
          </p:cNvSpPr>
          <p:nvPr/>
        </p:nvSpPr>
        <p:spPr bwMode="auto">
          <a:xfrm>
            <a:off x="3395663" y="738188"/>
            <a:ext cx="30162" cy="204787"/>
          </a:xfrm>
          <a:prstGeom prst="line">
            <a:avLst/>
          </a:prstGeom>
          <a:noFill/>
          <a:ln w="12700" cap="sq">
            <a:solidFill>
              <a:srgbClr val="0066CC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360" name="Rectangle 599"/>
          <p:cNvSpPr>
            <a:spLocks noChangeArrowheads="1"/>
          </p:cNvSpPr>
          <p:nvPr/>
        </p:nvSpPr>
        <p:spPr bwMode="auto">
          <a:xfrm>
            <a:off x="3341688" y="696913"/>
            <a:ext cx="82550" cy="3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defTabSz="3248025"/>
            <a:r>
              <a:rPr lang="en-US" sz="200">
                <a:solidFill>
                  <a:srgbClr val="0066CC"/>
                </a:solidFill>
                <a:latin typeface="Arial" charset="0"/>
              </a:rPr>
              <a:t>NC258</a:t>
            </a:r>
          </a:p>
        </p:txBody>
      </p:sp>
      <p:sp>
        <p:nvSpPr>
          <p:cNvPr id="33361" name="Line 600"/>
          <p:cNvSpPr>
            <a:spLocks noChangeShapeType="1"/>
          </p:cNvSpPr>
          <p:nvPr/>
        </p:nvSpPr>
        <p:spPr bwMode="auto">
          <a:xfrm>
            <a:off x="3425825" y="942975"/>
            <a:ext cx="80963" cy="460375"/>
          </a:xfrm>
          <a:prstGeom prst="line">
            <a:avLst/>
          </a:prstGeom>
          <a:noFill/>
          <a:ln w="12700" cap="sq">
            <a:solidFill>
              <a:srgbClr val="0066CC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362" name="Line 601"/>
          <p:cNvSpPr>
            <a:spLocks noChangeShapeType="1"/>
          </p:cNvSpPr>
          <p:nvPr/>
        </p:nvSpPr>
        <p:spPr bwMode="auto">
          <a:xfrm>
            <a:off x="3506788" y="1403350"/>
            <a:ext cx="96837" cy="330200"/>
          </a:xfrm>
          <a:prstGeom prst="line">
            <a:avLst/>
          </a:prstGeom>
          <a:noFill/>
          <a:ln w="12700" cap="sq">
            <a:solidFill>
              <a:srgbClr val="0066CC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363" name="Line 602"/>
          <p:cNvSpPr>
            <a:spLocks noChangeShapeType="1"/>
          </p:cNvSpPr>
          <p:nvPr/>
        </p:nvSpPr>
        <p:spPr bwMode="auto">
          <a:xfrm>
            <a:off x="3603625" y="1733550"/>
            <a:ext cx="66675" cy="211138"/>
          </a:xfrm>
          <a:prstGeom prst="line">
            <a:avLst/>
          </a:prstGeom>
          <a:noFill/>
          <a:ln w="12700" cap="sq">
            <a:solidFill>
              <a:srgbClr val="0066CC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364" name="Line 603"/>
          <p:cNvSpPr>
            <a:spLocks noChangeShapeType="1"/>
          </p:cNvSpPr>
          <p:nvPr/>
        </p:nvSpPr>
        <p:spPr bwMode="auto">
          <a:xfrm>
            <a:off x="3670300" y="1944688"/>
            <a:ext cx="179388" cy="428625"/>
          </a:xfrm>
          <a:prstGeom prst="line">
            <a:avLst/>
          </a:prstGeom>
          <a:noFill/>
          <a:ln w="12700" cap="sq">
            <a:solidFill>
              <a:srgbClr val="0066CC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365" name="Line 604"/>
          <p:cNvSpPr>
            <a:spLocks noChangeShapeType="1"/>
          </p:cNvSpPr>
          <p:nvPr/>
        </p:nvSpPr>
        <p:spPr bwMode="auto">
          <a:xfrm>
            <a:off x="3408363" y="679450"/>
            <a:ext cx="112712" cy="304800"/>
          </a:xfrm>
          <a:prstGeom prst="line">
            <a:avLst/>
          </a:prstGeom>
          <a:noFill/>
          <a:ln w="12700" cap="sq">
            <a:solidFill>
              <a:srgbClr val="0066CC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366" name="Rectangle 605"/>
          <p:cNvSpPr>
            <a:spLocks noChangeArrowheads="1"/>
          </p:cNvSpPr>
          <p:nvPr/>
        </p:nvSpPr>
        <p:spPr bwMode="auto">
          <a:xfrm>
            <a:off x="3354388" y="639763"/>
            <a:ext cx="71437" cy="30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defTabSz="3248025"/>
            <a:r>
              <a:rPr lang="en-US" sz="200">
                <a:solidFill>
                  <a:srgbClr val="0066CC"/>
                </a:solidFill>
                <a:latin typeface="Arial" charset="0"/>
              </a:rPr>
              <a:t>CI91B</a:t>
            </a:r>
          </a:p>
        </p:txBody>
      </p:sp>
      <p:sp>
        <p:nvSpPr>
          <p:cNvPr id="33367" name="Line 606"/>
          <p:cNvSpPr>
            <a:spLocks noChangeShapeType="1"/>
          </p:cNvSpPr>
          <p:nvPr/>
        </p:nvSpPr>
        <p:spPr bwMode="auto">
          <a:xfrm>
            <a:off x="3463925" y="758825"/>
            <a:ext cx="57150" cy="225425"/>
          </a:xfrm>
          <a:prstGeom prst="line">
            <a:avLst/>
          </a:prstGeom>
          <a:noFill/>
          <a:ln w="12700" cap="sq">
            <a:solidFill>
              <a:srgbClr val="0066CC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368" name="Rectangle 607"/>
          <p:cNvSpPr>
            <a:spLocks noChangeArrowheads="1"/>
          </p:cNvSpPr>
          <p:nvPr/>
        </p:nvSpPr>
        <p:spPr bwMode="auto">
          <a:xfrm>
            <a:off x="3430588" y="722313"/>
            <a:ext cx="90487" cy="30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defTabSz="3248025"/>
            <a:r>
              <a:rPr lang="en-US" sz="200">
                <a:solidFill>
                  <a:srgbClr val="0066CC"/>
                </a:solidFill>
                <a:latin typeface="Arial" charset="0"/>
              </a:rPr>
              <a:t>CI187-2</a:t>
            </a:r>
          </a:p>
        </p:txBody>
      </p:sp>
      <p:sp>
        <p:nvSpPr>
          <p:cNvPr id="33369" name="Line 608"/>
          <p:cNvSpPr>
            <a:spLocks noChangeShapeType="1"/>
          </p:cNvSpPr>
          <p:nvPr/>
        </p:nvSpPr>
        <p:spPr bwMode="auto">
          <a:xfrm>
            <a:off x="3521075" y="984250"/>
            <a:ext cx="155575" cy="585788"/>
          </a:xfrm>
          <a:prstGeom prst="line">
            <a:avLst/>
          </a:prstGeom>
          <a:noFill/>
          <a:ln w="12700" cap="sq">
            <a:solidFill>
              <a:srgbClr val="0066CC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370" name="Line 609"/>
          <p:cNvSpPr>
            <a:spLocks noChangeShapeType="1"/>
          </p:cNvSpPr>
          <p:nvPr/>
        </p:nvSpPr>
        <p:spPr bwMode="auto">
          <a:xfrm>
            <a:off x="3454400" y="612775"/>
            <a:ext cx="139700" cy="398463"/>
          </a:xfrm>
          <a:prstGeom prst="line">
            <a:avLst/>
          </a:prstGeom>
          <a:noFill/>
          <a:ln w="12700" cap="sq">
            <a:solidFill>
              <a:srgbClr val="0066CC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371" name="Rectangle 610"/>
          <p:cNvSpPr>
            <a:spLocks noChangeArrowheads="1"/>
          </p:cNvSpPr>
          <p:nvPr/>
        </p:nvSpPr>
        <p:spPr bwMode="auto">
          <a:xfrm>
            <a:off x="3405188" y="558800"/>
            <a:ext cx="60325" cy="30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defTabSz="3248025"/>
            <a:r>
              <a:rPr lang="en-US" sz="200">
                <a:solidFill>
                  <a:srgbClr val="0066CC"/>
                </a:solidFill>
                <a:latin typeface="Arial" charset="0"/>
              </a:rPr>
              <a:t>A682</a:t>
            </a:r>
          </a:p>
        </p:txBody>
      </p:sp>
      <p:sp>
        <p:nvSpPr>
          <p:cNvPr id="33372" name="Line 611"/>
          <p:cNvSpPr>
            <a:spLocks noChangeShapeType="1"/>
          </p:cNvSpPr>
          <p:nvPr/>
        </p:nvSpPr>
        <p:spPr bwMode="auto">
          <a:xfrm>
            <a:off x="3524250" y="661988"/>
            <a:ext cx="69850" cy="349250"/>
          </a:xfrm>
          <a:prstGeom prst="line">
            <a:avLst/>
          </a:prstGeom>
          <a:noFill/>
          <a:ln w="12700" cap="sq">
            <a:solidFill>
              <a:srgbClr val="0066CC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373" name="Line 612"/>
          <p:cNvSpPr>
            <a:spLocks noChangeShapeType="1"/>
          </p:cNvSpPr>
          <p:nvPr/>
        </p:nvSpPr>
        <p:spPr bwMode="auto">
          <a:xfrm>
            <a:off x="3594100" y="1011238"/>
            <a:ext cx="82550" cy="558800"/>
          </a:xfrm>
          <a:prstGeom prst="line">
            <a:avLst/>
          </a:prstGeom>
          <a:noFill/>
          <a:ln w="12700" cap="sq">
            <a:solidFill>
              <a:srgbClr val="0066CC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374" name="Line 613"/>
          <p:cNvSpPr>
            <a:spLocks noChangeShapeType="1"/>
          </p:cNvSpPr>
          <p:nvPr/>
        </p:nvSpPr>
        <p:spPr bwMode="auto">
          <a:xfrm>
            <a:off x="3676650" y="1570038"/>
            <a:ext cx="173038" cy="803275"/>
          </a:xfrm>
          <a:prstGeom prst="line">
            <a:avLst/>
          </a:prstGeom>
          <a:noFill/>
          <a:ln w="12700" cap="sq">
            <a:solidFill>
              <a:srgbClr val="0066CC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375" name="Line 614"/>
          <p:cNvSpPr>
            <a:spLocks noChangeShapeType="1"/>
          </p:cNvSpPr>
          <p:nvPr/>
        </p:nvSpPr>
        <p:spPr bwMode="auto">
          <a:xfrm>
            <a:off x="3849688" y="2373313"/>
            <a:ext cx="42862" cy="133350"/>
          </a:xfrm>
          <a:prstGeom prst="line">
            <a:avLst/>
          </a:prstGeom>
          <a:noFill/>
          <a:ln w="12700" cap="sq">
            <a:solidFill>
              <a:srgbClr val="0066CC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376" name="Line 615"/>
          <p:cNvSpPr>
            <a:spLocks noChangeShapeType="1"/>
          </p:cNvSpPr>
          <p:nvPr/>
        </p:nvSpPr>
        <p:spPr bwMode="auto">
          <a:xfrm>
            <a:off x="3892550" y="2506663"/>
            <a:ext cx="12700" cy="33337"/>
          </a:xfrm>
          <a:prstGeom prst="line">
            <a:avLst/>
          </a:prstGeom>
          <a:noFill/>
          <a:ln w="12700" cap="sq">
            <a:solidFill>
              <a:srgbClr val="0066CC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377" name="Line 616"/>
          <p:cNvSpPr>
            <a:spLocks noChangeShapeType="1"/>
          </p:cNvSpPr>
          <p:nvPr/>
        </p:nvSpPr>
        <p:spPr bwMode="auto">
          <a:xfrm>
            <a:off x="3905250" y="2540000"/>
            <a:ext cx="65088" cy="127000"/>
          </a:xfrm>
          <a:prstGeom prst="line">
            <a:avLst/>
          </a:prstGeom>
          <a:noFill/>
          <a:ln w="12700" cap="sq">
            <a:solidFill>
              <a:srgbClr val="0066CC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378" name="Line 617"/>
          <p:cNvSpPr>
            <a:spLocks noChangeShapeType="1"/>
          </p:cNvSpPr>
          <p:nvPr/>
        </p:nvSpPr>
        <p:spPr bwMode="auto">
          <a:xfrm>
            <a:off x="3560763" y="538163"/>
            <a:ext cx="395287" cy="2049462"/>
          </a:xfrm>
          <a:prstGeom prst="line">
            <a:avLst/>
          </a:prstGeom>
          <a:noFill/>
          <a:ln w="12700" cap="sq">
            <a:solidFill>
              <a:srgbClr val="0066CC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379" name="Rectangle 618"/>
          <p:cNvSpPr>
            <a:spLocks noChangeArrowheads="1"/>
          </p:cNvSpPr>
          <p:nvPr/>
        </p:nvSpPr>
        <p:spPr bwMode="auto">
          <a:xfrm>
            <a:off x="3546475" y="484188"/>
            <a:ext cx="31750" cy="3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defTabSz="3248025"/>
            <a:r>
              <a:rPr lang="en-US" sz="200">
                <a:solidFill>
                  <a:srgbClr val="0066CC"/>
                </a:solidFill>
                <a:latin typeface="Arial" charset="0"/>
              </a:rPr>
              <a:t>K4</a:t>
            </a:r>
          </a:p>
        </p:txBody>
      </p:sp>
      <p:sp>
        <p:nvSpPr>
          <p:cNvPr id="33380" name="Line 619"/>
          <p:cNvSpPr>
            <a:spLocks noChangeShapeType="1"/>
          </p:cNvSpPr>
          <p:nvPr/>
        </p:nvSpPr>
        <p:spPr bwMode="auto">
          <a:xfrm>
            <a:off x="3657600" y="728663"/>
            <a:ext cx="298450" cy="1858962"/>
          </a:xfrm>
          <a:prstGeom prst="line">
            <a:avLst/>
          </a:prstGeom>
          <a:noFill/>
          <a:ln w="12700" cap="sq">
            <a:solidFill>
              <a:srgbClr val="0066CC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381" name="Rectangle 620"/>
          <p:cNvSpPr>
            <a:spLocks noChangeArrowheads="1"/>
          </p:cNvSpPr>
          <p:nvPr/>
        </p:nvSpPr>
        <p:spPr bwMode="auto">
          <a:xfrm>
            <a:off x="3611563" y="673100"/>
            <a:ext cx="80962" cy="30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defTabSz="3248025"/>
            <a:r>
              <a:rPr lang="en-US" sz="200">
                <a:solidFill>
                  <a:srgbClr val="0066CC"/>
                </a:solidFill>
                <a:latin typeface="Arial" charset="0"/>
              </a:rPr>
              <a:t>NC222</a:t>
            </a:r>
          </a:p>
        </p:txBody>
      </p:sp>
      <p:sp>
        <p:nvSpPr>
          <p:cNvPr id="33382" name="Line 621"/>
          <p:cNvSpPr>
            <a:spLocks noChangeShapeType="1"/>
          </p:cNvSpPr>
          <p:nvPr/>
        </p:nvSpPr>
        <p:spPr bwMode="auto">
          <a:xfrm>
            <a:off x="3956050" y="2587625"/>
            <a:ext cx="14288" cy="79375"/>
          </a:xfrm>
          <a:prstGeom prst="line">
            <a:avLst/>
          </a:prstGeom>
          <a:noFill/>
          <a:ln w="12700" cap="sq">
            <a:solidFill>
              <a:srgbClr val="0066CC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383" name="Line 622"/>
          <p:cNvSpPr>
            <a:spLocks noChangeShapeType="1"/>
          </p:cNvSpPr>
          <p:nvPr/>
        </p:nvSpPr>
        <p:spPr bwMode="auto">
          <a:xfrm>
            <a:off x="3970338" y="2667000"/>
            <a:ext cx="22225" cy="69850"/>
          </a:xfrm>
          <a:prstGeom prst="line">
            <a:avLst/>
          </a:prstGeom>
          <a:noFill/>
          <a:ln w="12700" cap="sq">
            <a:solidFill>
              <a:srgbClr val="0066CC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384" name="Line 623"/>
          <p:cNvSpPr>
            <a:spLocks noChangeShapeType="1"/>
          </p:cNvSpPr>
          <p:nvPr/>
        </p:nvSpPr>
        <p:spPr bwMode="auto">
          <a:xfrm>
            <a:off x="3992563" y="2736850"/>
            <a:ext cx="31750" cy="63500"/>
          </a:xfrm>
          <a:prstGeom prst="line">
            <a:avLst/>
          </a:prstGeom>
          <a:noFill/>
          <a:ln w="12700" cap="sq">
            <a:solidFill>
              <a:srgbClr val="0066CC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385" name="Line 624"/>
          <p:cNvSpPr>
            <a:spLocks noChangeShapeType="1"/>
          </p:cNvSpPr>
          <p:nvPr/>
        </p:nvSpPr>
        <p:spPr bwMode="auto">
          <a:xfrm>
            <a:off x="3744913" y="942975"/>
            <a:ext cx="285750" cy="1803400"/>
          </a:xfrm>
          <a:prstGeom prst="line">
            <a:avLst/>
          </a:prstGeom>
          <a:noFill/>
          <a:ln w="12700" cap="sq">
            <a:solidFill>
              <a:srgbClr val="0066CC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386" name="Rectangle 625"/>
          <p:cNvSpPr>
            <a:spLocks noChangeArrowheads="1"/>
          </p:cNvSpPr>
          <p:nvPr/>
        </p:nvSpPr>
        <p:spPr bwMode="auto">
          <a:xfrm>
            <a:off x="3697288" y="889000"/>
            <a:ext cx="80962" cy="30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defTabSz="3248025"/>
            <a:r>
              <a:rPr lang="en-US" sz="200">
                <a:solidFill>
                  <a:srgbClr val="0066CC"/>
                </a:solidFill>
                <a:latin typeface="Arial" charset="0"/>
              </a:rPr>
              <a:t>NC236</a:t>
            </a:r>
          </a:p>
        </p:txBody>
      </p:sp>
      <p:sp>
        <p:nvSpPr>
          <p:cNvPr id="33387" name="Line 626"/>
          <p:cNvSpPr>
            <a:spLocks noChangeShapeType="1"/>
          </p:cNvSpPr>
          <p:nvPr/>
        </p:nvSpPr>
        <p:spPr bwMode="auto">
          <a:xfrm>
            <a:off x="3765550" y="822325"/>
            <a:ext cx="238125" cy="1698625"/>
          </a:xfrm>
          <a:prstGeom prst="line">
            <a:avLst/>
          </a:prstGeom>
          <a:noFill/>
          <a:ln w="12700" cap="sq">
            <a:solidFill>
              <a:srgbClr val="0066CC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388" name="Rectangle 627"/>
          <p:cNvSpPr>
            <a:spLocks noChangeArrowheads="1"/>
          </p:cNvSpPr>
          <p:nvPr/>
        </p:nvSpPr>
        <p:spPr bwMode="auto">
          <a:xfrm>
            <a:off x="3851275" y="722313"/>
            <a:ext cx="58738" cy="30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defTabSz="3248025"/>
            <a:r>
              <a:rPr lang="en-US" sz="200">
                <a:solidFill>
                  <a:srgbClr val="0066CC"/>
                </a:solidFill>
                <a:latin typeface="Arial" charset="0"/>
              </a:rPr>
              <a:t>CI3A</a:t>
            </a:r>
          </a:p>
        </p:txBody>
      </p:sp>
      <p:sp>
        <p:nvSpPr>
          <p:cNvPr id="33389" name="Line 628"/>
          <p:cNvSpPr>
            <a:spLocks noChangeShapeType="1"/>
          </p:cNvSpPr>
          <p:nvPr/>
        </p:nvSpPr>
        <p:spPr bwMode="auto">
          <a:xfrm>
            <a:off x="3751263" y="342900"/>
            <a:ext cx="252412" cy="2178050"/>
          </a:xfrm>
          <a:prstGeom prst="line">
            <a:avLst/>
          </a:prstGeom>
          <a:noFill/>
          <a:ln w="12700" cap="sq">
            <a:solidFill>
              <a:srgbClr val="0066CC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390" name="Rectangle 629"/>
          <p:cNvSpPr>
            <a:spLocks noChangeArrowheads="1"/>
          </p:cNvSpPr>
          <p:nvPr/>
        </p:nvSpPr>
        <p:spPr bwMode="auto">
          <a:xfrm>
            <a:off x="3700463" y="296863"/>
            <a:ext cx="60325" cy="30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defTabSz="3248025"/>
            <a:r>
              <a:rPr lang="en-US" sz="200">
                <a:solidFill>
                  <a:srgbClr val="0066CC"/>
                </a:solidFill>
                <a:latin typeface="Arial" charset="0"/>
              </a:rPr>
              <a:t>K148</a:t>
            </a:r>
          </a:p>
        </p:txBody>
      </p:sp>
      <p:sp>
        <p:nvSpPr>
          <p:cNvPr id="33391" name="Line 630"/>
          <p:cNvSpPr>
            <a:spLocks noChangeShapeType="1"/>
          </p:cNvSpPr>
          <p:nvPr/>
        </p:nvSpPr>
        <p:spPr bwMode="auto">
          <a:xfrm>
            <a:off x="4003675" y="2520950"/>
            <a:ext cx="20638" cy="168275"/>
          </a:xfrm>
          <a:prstGeom prst="line">
            <a:avLst/>
          </a:prstGeom>
          <a:noFill/>
          <a:ln w="12700" cap="sq">
            <a:solidFill>
              <a:srgbClr val="0066CC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392" name="Line 631"/>
          <p:cNvSpPr>
            <a:spLocks noChangeShapeType="1"/>
          </p:cNvSpPr>
          <p:nvPr/>
        </p:nvSpPr>
        <p:spPr bwMode="auto">
          <a:xfrm>
            <a:off x="3830638" y="639763"/>
            <a:ext cx="188912" cy="1985962"/>
          </a:xfrm>
          <a:prstGeom prst="line">
            <a:avLst/>
          </a:prstGeom>
          <a:noFill/>
          <a:ln w="12700" cap="sq">
            <a:solidFill>
              <a:srgbClr val="80808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393" name="Rectangle 632"/>
          <p:cNvSpPr>
            <a:spLocks noChangeArrowheads="1"/>
          </p:cNvSpPr>
          <p:nvPr/>
        </p:nvSpPr>
        <p:spPr bwMode="auto">
          <a:xfrm>
            <a:off x="3786188" y="577850"/>
            <a:ext cx="57150" cy="28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defTabSz="3248025"/>
            <a:r>
              <a:rPr lang="en-US" sz="200">
                <a:solidFill>
                  <a:srgbClr val="808080"/>
                </a:solidFill>
                <a:latin typeface="Arial" charset="0"/>
              </a:rPr>
              <a:t>Mt42</a:t>
            </a:r>
          </a:p>
        </p:txBody>
      </p:sp>
      <p:sp>
        <p:nvSpPr>
          <p:cNvPr id="33394" name="Line 633"/>
          <p:cNvSpPr>
            <a:spLocks noChangeShapeType="1"/>
          </p:cNvSpPr>
          <p:nvPr/>
        </p:nvSpPr>
        <p:spPr bwMode="auto">
          <a:xfrm>
            <a:off x="3883025" y="768350"/>
            <a:ext cx="123825" cy="1612900"/>
          </a:xfrm>
          <a:prstGeom prst="line">
            <a:avLst/>
          </a:prstGeom>
          <a:noFill/>
          <a:ln w="12700" cap="sq">
            <a:solidFill>
              <a:srgbClr val="0066CC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395" name="Rectangle 634"/>
          <p:cNvSpPr>
            <a:spLocks noChangeArrowheads="1"/>
          </p:cNvSpPr>
          <p:nvPr/>
        </p:nvSpPr>
        <p:spPr bwMode="auto">
          <a:xfrm>
            <a:off x="3694113" y="763588"/>
            <a:ext cx="82550" cy="3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defTabSz="3248025"/>
            <a:r>
              <a:rPr lang="en-US" sz="200">
                <a:solidFill>
                  <a:srgbClr val="0066CC"/>
                </a:solidFill>
                <a:latin typeface="Arial" charset="0"/>
              </a:rPr>
              <a:t>MS153</a:t>
            </a:r>
          </a:p>
        </p:txBody>
      </p:sp>
      <p:sp>
        <p:nvSpPr>
          <p:cNvPr id="33396" name="Line 635"/>
          <p:cNvSpPr>
            <a:spLocks noChangeShapeType="1"/>
          </p:cNvSpPr>
          <p:nvPr/>
        </p:nvSpPr>
        <p:spPr bwMode="auto">
          <a:xfrm>
            <a:off x="3917950" y="638175"/>
            <a:ext cx="79375" cy="1514475"/>
          </a:xfrm>
          <a:prstGeom prst="line">
            <a:avLst/>
          </a:prstGeom>
          <a:noFill/>
          <a:ln w="12700" cap="sq">
            <a:solidFill>
              <a:srgbClr val="0066CC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397" name="Rectangle 636"/>
          <p:cNvSpPr>
            <a:spLocks noChangeArrowheads="1"/>
          </p:cNvSpPr>
          <p:nvPr/>
        </p:nvSpPr>
        <p:spPr bwMode="auto">
          <a:xfrm>
            <a:off x="3879850" y="596900"/>
            <a:ext cx="66675" cy="3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defTabSz="3248025"/>
            <a:r>
              <a:rPr lang="en-US" sz="200">
                <a:solidFill>
                  <a:srgbClr val="0066CC"/>
                </a:solidFill>
                <a:latin typeface="Arial" charset="0"/>
              </a:rPr>
              <a:t>W401</a:t>
            </a:r>
          </a:p>
        </p:txBody>
      </p:sp>
      <p:sp>
        <p:nvSpPr>
          <p:cNvPr id="33398" name="Line 637"/>
          <p:cNvSpPr>
            <a:spLocks noChangeShapeType="1"/>
          </p:cNvSpPr>
          <p:nvPr/>
        </p:nvSpPr>
        <p:spPr bwMode="auto">
          <a:xfrm>
            <a:off x="3965575" y="719138"/>
            <a:ext cx="31750" cy="1433512"/>
          </a:xfrm>
          <a:prstGeom prst="line">
            <a:avLst/>
          </a:prstGeom>
          <a:noFill/>
          <a:ln w="12700" cap="sq">
            <a:solidFill>
              <a:srgbClr val="0066CC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399" name="Rectangle 638"/>
          <p:cNvSpPr>
            <a:spLocks noChangeArrowheads="1"/>
          </p:cNvSpPr>
          <p:nvPr/>
        </p:nvSpPr>
        <p:spPr bwMode="auto">
          <a:xfrm>
            <a:off x="3911600" y="679450"/>
            <a:ext cx="60325" cy="30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defTabSz="3248025"/>
            <a:r>
              <a:rPr lang="en-US" sz="200">
                <a:solidFill>
                  <a:srgbClr val="0066CC"/>
                </a:solidFill>
                <a:latin typeface="Arial" charset="0"/>
              </a:rPr>
              <a:t>A556</a:t>
            </a:r>
          </a:p>
        </p:txBody>
      </p:sp>
      <p:sp>
        <p:nvSpPr>
          <p:cNvPr id="33400" name="Line 639"/>
          <p:cNvSpPr>
            <a:spLocks noChangeShapeType="1"/>
          </p:cNvSpPr>
          <p:nvPr/>
        </p:nvSpPr>
        <p:spPr bwMode="auto">
          <a:xfrm>
            <a:off x="3997325" y="2152650"/>
            <a:ext cx="9525" cy="228600"/>
          </a:xfrm>
          <a:prstGeom prst="line">
            <a:avLst/>
          </a:prstGeom>
          <a:noFill/>
          <a:ln w="12700" cap="sq">
            <a:solidFill>
              <a:srgbClr val="0066CC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401" name="Line 640"/>
          <p:cNvSpPr>
            <a:spLocks noChangeShapeType="1"/>
          </p:cNvSpPr>
          <p:nvPr/>
        </p:nvSpPr>
        <p:spPr bwMode="auto">
          <a:xfrm>
            <a:off x="4006850" y="2381250"/>
            <a:ext cx="12700" cy="244475"/>
          </a:xfrm>
          <a:prstGeom prst="line">
            <a:avLst/>
          </a:prstGeom>
          <a:noFill/>
          <a:ln w="12700" cap="sq">
            <a:solidFill>
              <a:srgbClr val="0066CC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402" name="Line 641"/>
          <p:cNvSpPr>
            <a:spLocks noChangeShapeType="1"/>
          </p:cNvSpPr>
          <p:nvPr/>
        </p:nvSpPr>
        <p:spPr bwMode="auto">
          <a:xfrm>
            <a:off x="4019550" y="2625725"/>
            <a:ext cx="4763" cy="63500"/>
          </a:xfrm>
          <a:prstGeom prst="line">
            <a:avLst/>
          </a:prstGeom>
          <a:noFill/>
          <a:ln w="12700" cap="sq">
            <a:solidFill>
              <a:srgbClr val="0066CC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403" name="Line 642"/>
          <p:cNvSpPr>
            <a:spLocks noChangeShapeType="1"/>
          </p:cNvSpPr>
          <p:nvPr/>
        </p:nvSpPr>
        <p:spPr bwMode="auto">
          <a:xfrm>
            <a:off x="4024313" y="2689225"/>
            <a:ext cx="6350" cy="55563"/>
          </a:xfrm>
          <a:prstGeom prst="line">
            <a:avLst/>
          </a:prstGeom>
          <a:noFill/>
          <a:ln w="12700" cap="sq">
            <a:solidFill>
              <a:srgbClr val="0066CC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404" name="Line 643"/>
          <p:cNvSpPr>
            <a:spLocks noChangeShapeType="1"/>
          </p:cNvSpPr>
          <p:nvPr/>
        </p:nvSpPr>
        <p:spPr bwMode="auto">
          <a:xfrm>
            <a:off x="3992563" y="763588"/>
            <a:ext cx="50800" cy="1693862"/>
          </a:xfrm>
          <a:prstGeom prst="line">
            <a:avLst/>
          </a:prstGeom>
          <a:noFill/>
          <a:ln w="12700" cap="sq">
            <a:solidFill>
              <a:srgbClr val="0066CC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405" name="Rectangle 644"/>
          <p:cNvSpPr>
            <a:spLocks noChangeArrowheads="1"/>
          </p:cNvSpPr>
          <p:nvPr/>
        </p:nvSpPr>
        <p:spPr bwMode="auto">
          <a:xfrm>
            <a:off x="3992563" y="722313"/>
            <a:ext cx="46037" cy="30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defTabSz="3248025"/>
            <a:r>
              <a:rPr lang="en-US" sz="200">
                <a:solidFill>
                  <a:srgbClr val="0066CC"/>
                </a:solidFill>
                <a:latin typeface="Arial" charset="0"/>
              </a:rPr>
              <a:t>B77</a:t>
            </a:r>
          </a:p>
        </p:txBody>
      </p:sp>
      <p:sp>
        <p:nvSpPr>
          <p:cNvPr id="33406" name="Line 645"/>
          <p:cNvSpPr>
            <a:spLocks noChangeShapeType="1"/>
          </p:cNvSpPr>
          <p:nvPr/>
        </p:nvSpPr>
        <p:spPr bwMode="auto">
          <a:xfrm>
            <a:off x="3943350" y="211138"/>
            <a:ext cx="115888" cy="1004887"/>
          </a:xfrm>
          <a:prstGeom prst="line">
            <a:avLst/>
          </a:prstGeom>
          <a:noFill/>
          <a:ln w="12700" cap="sq">
            <a:solidFill>
              <a:srgbClr val="0066CC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407" name="Rectangle 646"/>
          <p:cNvSpPr>
            <a:spLocks noChangeArrowheads="1"/>
          </p:cNvSpPr>
          <p:nvPr/>
        </p:nvSpPr>
        <p:spPr bwMode="auto">
          <a:xfrm>
            <a:off x="3879850" y="152400"/>
            <a:ext cx="69850" cy="28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defTabSz="3248025"/>
            <a:r>
              <a:rPr lang="en-US" sz="200">
                <a:solidFill>
                  <a:srgbClr val="0066CC"/>
                </a:solidFill>
                <a:latin typeface="Arial" charset="0"/>
              </a:rPr>
              <a:t>CM37</a:t>
            </a:r>
          </a:p>
        </p:txBody>
      </p:sp>
      <p:sp>
        <p:nvSpPr>
          <p:cNvPr id="33408" name="Line 647"/>
          <p:cNvSpPr>
            <a:spLocks noChangeShapeType="1"/>
          </p:cNvSpPr>
          <p:nvPr/>
        </p:nvSpPr>
        <p:spPr bwMode="auto">
          <a:xfrm>
            <a:off x="4032250" y="612775"/>
            <a:ext cx="26988" cy="603250"/>
          </a:xfrm>
          <a:prstGeom prst="line">
            <a:avLst/>
          </a:prstGeom>
          <a:noFill/>
          <a:ln w="12700" cap="sq">
            <a:solidFill>
              <a:srgbClr val="0066CC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409" name="Rectangle 648"/>
          <p:cNvSpPr>
            <a:spLocks noChangeArrowheads="1"/>
          </p:cNvSpPr>
          <p:nvPr/>
        </p:nvSpPr>
        <p:spPr bwMode="auto">
          <a:xfrm>
            <a:off x="3978275" y="555625"/>
            <a:ext cx="71438" cy="30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defTabSz="3248025"/>
            <a:r>
              <a:rPr lang="en-US" sz="200">
                <a:solidFill>
                  <a:srgbClr val="0066CC"/>
                </a:solidFill>
                <a:latin typeface="Arial" charset="0"/>
              </a:rPr>
              <a:t>CMV3</a:t>
            </a:r>
          </a:p>
        </p:txBody>
      </p:sp>
      <p:sp>
        <p:nvSpPr>
          <p:cNvPr id="33410" name="Line 649"/>
          <p:cNvSpPr>
            <a:spLocks noChangeShapeType="1"/>
          </p:cNvSpPr>
          <p:nvPr/>
        </p:nvSpPr>
        <p:spPr bwMode="auto">
          <a:xfrm flipH="1">
            <a:off x="4043363" y="1216025"/>
            <a:ext cx="15875" cy="1241425"/>
          </a:xfrm>
          <a:prstGeom prst="line">
            <a:avLst/>
          </a:prstGeom>
          <a:noFill/>
          <a:ln w="12700" cap="sq">
            <a:solidFill>
              <a:srgbClr val="0066CC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411" name="Line 650"/>
          <p:cNvSpPr>
            <a:spLocks noChangeShapeType="1"/>
          </p:cNvSpPr>
          <p:nvPr/>
        </p:nvSpPr>
        <p:spPr bwMode="auto">
          <a:xfrm>
            <a:off x="4043363" y="2457450"/>
            <a:ext cx="1587" cy="266700"/>
          </a:xfrm>
          <a:prstGeom prst="line">
            <a:avLst/>
          </a:prstGeom>
          <a:noFill/>
          <a:ln w="12700" cap="sq">
            <a:solidFill>
              <a:srgbClr val="0066CC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412" name="Line 651"/>
          <p:cNvSpPr>
            <a:spLocks noChangeShapeType="1"/>
          </p:cNvSpPr>
          <p:nvPr/>
        </p:nvSpPr>
        <p:spPr bwMode="auto">
          <a:xfrm flipH="1">
            <a:off x="4062413" y="584200"/>
            <a:ext cx="20637" cy="2105025"/>
          </a:xfrm>
          <a:prstGeom prst="line">
            <a:avLst/>
          </a:prstGeom>
          <a:noFill/>
          <a:ln w="12700" cap="sq">
            <a:solidFill>
              <a:srgbClr val="0066CC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413" name="Line 652"/>
          <p:cNvSpPr>
            <a:spLocks noChangeShapeType="1"/>
          </p:cNvSpPr>
          <p:nvPr/>
        </p:nvSpPr>
        <p:spPr bwMode="auto">
          <a:xfrm flipH="1">
            <a:off x="4079875" y="788988"/>
            <a:ext cx="46038" cy="1770062"/>
          </a:xfrm>
          <a:prstGeom prst="line">
            <a:avLst/>
          </a:prstGeom>
          <a:noFill/>
          <a:ln w="12700" cap="sq">
            <a:solidFill>
              <a:srgbClr val="80808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414" name="Rectangle 653"/>
          <p:cNvSpPr>
            <a:spLocks noChangeArrowheads="1"/>
          </p:cNvSpPr>
          <p:nvPr/>
        </p:nvSpPr>
        <p:spPr bwMode="auto">
          <a:xfrm>
            <a:off x="4076700" y="722313"/>
            <a:ext cx="101600" cy="30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defTabSz="3248025"/>
            <a:r>
              <a:rPr lang="en-US" sz="200">
                <a:solidFill>
                  <a:srgbClr val="808080"/>
                </a:solidFill>
                <a:latin typeface="Arial" charset="0"/>
              </a:rPr>
              <a:t>W117HT</a:t>
            </a:r>
          </a:p>
        </p:txBody>
      </p:sp>
      <p:sp>
        <p:nvSpPr>
          <p:cNvPr id="33415" name="Line 654"/>
          <p:cNvSpPr>
            <a:spLocks noChangeShapeType="1"/>
          </p:cNvSpPr>
          <p:nvPr/>
        </p:nvSpPr>
        <p:spPr bwMode="auto">
          <a:xfrm flipH="1">
            <a:off x="4095750" y="995363"/>
            <a:ext cx="66675" cy="1319212"/>
          </a:xfrm>
          <a:prstGeom prst="line">
            <a:avLst/>
          </a:prstGeom>
          <a:noFill/>
          <a:ln w="12700" cap="sq">
            <a:solidFill>
              <a:srgbClr val="0066CC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416" name="Rectangle 655"/>
          <p:cNvSpPr>
            <a:spLocks noChangeArrowheads="1"/>
          </p:cNvSpPr>
          <p:nvPr/>
        </p:nvSpPr>
        <p:spPr bwMode="auto">
          <a:xfrm>
            <a:off x="4125913" y="909638"/>
            <a:ext cx="53975" cy="3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defTabSz="3248025"/>
            <a:r>
              <a:rPr lang="en-US" sz="200">
                <a:solidFill>
                  <a:srgbClr val="0066CC"/>
                </a:solidFill>
                <a:latin typeface="Arial" charset="0"/>
              </a:rPr>
              <a:t>CM7</a:t>
            </a:r>
          </a:p>
        </p:txBody>
      </p:sp>
      <p:sp>
        <p:nvSpPr>
          <p:cNvPr id="33417" name="Line 656"/>
          <p:cNvSpPr>
            <a:spLocks noChangeShapeType="1"/>
          </p:cNvSpPr>
          <p:nvPr/>
        </p:nvSpPr>
        <p:spPr bwMode="auto">
          <a:xfrm flipH="1">
            <a:off x="4095750" y="603250"/>
            <a:ext cx="136525" cy="1711325"/>
          </a:xfrm>
          <a:prstGeom prst="line">
            <a:avLst/>
          </a:prstGeom>
          <a:noFill/>
          <a:ln w="12700" cap="sq">
            <a:solidFill>
              <a:srgbClr val="80808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418" name="Rectangle 657"/>
          <p:cNvSpPr>
            <a:spLocks noChangeArrowheads="1"/>
          </p:cNvSpPr>
          <p:nvPr/>
        </p:nvSpPr>
        <p:spPr bwMode="auto">
          <a:xfrm>
            <a:off x="4202113" y="555625"/>
            <a:ext cx="80962" cy="30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defTabSz="3248025"/>
            <a:r>
              <a:rPr lang="en-US" sz="200">
                <a:solidFill>
                  <a:srgbClr val="0066CC"/>
                </a:solidFill>
                <a:latin typeface="Arial" charset="0"/>
              </a:rPr>
              <a:t>CO106</a:t>
            </a:r>
          </a:p>
        </p:txBody>
      </p:sp>
      <p:sp>
        <p:nvSpPr>
          <p:cNvPr id="33419" name="Line 658"/>
          <p:cNvSpPr>
            <a:spLocks noChangeShapeType="1"/>
          </p:cNvSpPr>
          <p:nvPr/>
        </p:nvSpPr>
        <p:spPr bwMode="auto">
          <a:xfrm flipH="1">
            <a:off x="4079875" y="2314575"/>
            <a:ext cx="15875" cy="244475"/>
          </a:xfrm>
          <a:prstGeom prst="line">
            <a:avLst/>
          </a:prstGeom>
          <a:noFill/>
          <a:ln w="12700" cap="sq">
            <a:solidFill>
              <a:srgbClr val="0066CC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420" name="Line 659"/>
          <p:cNvSpPr>
            <a:spLocks noChangeShapeType="1"/>
          </p:cNvSpPr>
          <p:nvPr/>
        </p:nvSpPr>
        <p:spPr bwMode="auto">
          <a:xfrm flipH="1">
            <a:off x="4078288" y="2559050"/>
            <a:ext cx="1587" cy="106363"/>
          </a:xfrm>
          <a:prstGeom prst="line">
            <a:avLst/>
          </a:prstGeom>
          <a:noFill/>
          <a:ln w="12700" cap="sq">
            <a:solidFill>
              <a:srgbClr val="0066CC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421" name="Line 660"/>
          <p:cNvSpPr>
            <a:spLocks noChangeShapeType="1"/>
          </p:cNvSpPr>
          <p:nvPr/>
        </p:nvSpPr>
        <p:spPr bwMode="auto">
          <a:xfrm flipH="1">
            <a:off x="4092575" y="758825"/>
            <a:ext cx="179388" cy="1866900"/>
          </a:xfrm>
          <a:prstGeom prst="line">
            <a:avLst/>
          </a:prstGeom>
          <a:noFill/>
          <a:ln w="12700" cap="sq">
            <a:solidFill>
              <a:srgbClr val="0066CC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422" name="Rectangle 661"/>
          <p:cNvSpPr>
            <a:spLocks noChangeArrowheads="1"/>
          </p:cNvSpPr>
          <p:nvPr/>
        </p:nvSpPr>
        <p:spPr bwMode="auto">
          <a:xfrm>
            <a:off x="4243388" y="698500"/>
            <a:ext cx="60325" cy="30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defTabSz="3248025"/>
            <a:r>
              <a:rPr lang="en-US" sz="200">
                <a:solidFill>
                  <a:srgbClr val="0066CC"/>
                </a:solidFill>
                <a:latin typeface="Arial" charset="0"/>
              </a:rPr>
              <a:t>B103</a:t>
            </a:r>
          </a:p>
        </p:txBody>
      </p:sp>
      <p:sp>
        <p:nvSpPr>
          <p:cNvPr id="33423" name="Line 662"/>
          <p:cNvSpPr>
            <a:spLocks noChangeShapeType="1"/>
          </p:cNvSpPr>
          <p:nvPr/>
        </p:nvSpPr>
        <p:spPr bwMode="auto">
          <a:xfrm flipH="1">
            <a:off x="4119563" y="652463"/>
            <a:ext cx="228600" cy="1752600"/>
          </a:xfrm>
          <a:prstGeom prst="line">
            <a:avLst/>
          </a:prstGeom>
          <a:noFill/>
          <a:ln w="12700" cap="sq">
            <a:solidFill>
              <a:srgbClr val="0066CC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424" name="Line 663"/>
          <p:cNvSpPr>
            <a:spLocks noChangeShapeType="1"/>
          </p:cNvSpPr>
          <p:nvPr/>
        </p:nvSpPr>
        <p:spPr bwMode="auto">
          <a:xfrm flipH="1">
            <a:off x="4162425" y="293688"/>
            <a:ext cx="315913" cy="1898650"/>
          </a:xfrm>
          <a:prstGeom prst="line">
            <a:avLst/>
          </a:prstGeom>
          <a:noFill/>
          <a:ln w="12700" cap="sq">
            <a:solidFill>
              <a:srgbClr val="0066CC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425" name="Rectangle 664"/>
          <p:cNvSpPr>
            <a:spLocks noChangeArrowheads="1"/>
          </p:cNvSpPr>
          <p:nvPr/>
        </p:nvSpPr>
        <p:spPr bwMode="auto">
          <a:xfrm>
            <a:off x="4449763" y="244475"/>
            <a:ext cx="33337" cy="3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defTabSz="3248025"/>
            <a:r>
              <a:rPr lang="en-US" sz="200">
                <a:solidFill>
                  <a:srgbClr val="0066CC"/>
                </a:solidFill>
                <a:latin typeface="Arial" charset="0"/>
              </a:rPr>
              <a:t>R4</a:t>
            </a:r>
          </a:p>
        </p:txBody>
      </p:sp>
      <p:sp>
        <p:nvSpPr>
          <p:cNvPr id="33426" name="Line 665"/>
          <p:cNvSpPr>
            <a:spLocks noChangeShapeType="1"/>
          </p:cNvSpPr>
          <p:nvPr/>
        </p:nvSpPr>
        <p:spPr bwMode="auto">
          <a:xfrm flipH="1">
            <a:off x="4162425" y="430213"/>
            <a:ext cx="376238" cy="1762125"/>
          </a:xfrm>
          <a:prstGeom prst="line">
            <a:avLst/>
          </a:prstGeom>
          <a:noFill/>
          <a:ln w="12700" cap="sq">
            <a:solidFill>
              <a:srgbClr val="80808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427" name="Rectangle 666"/>
          <p:cNvSpPr>
            <a:spLocks noChangeArrowheads="1"/>
          </p:cNvSpPr>
          <p:nvPr/>
        </p:nvSpPr>
        <p:spPr bwMode="auto">
          <a:xfrm>
            <a:off x="4495800" y="366713"/>
            <a:ext cx="73025" cy="30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defTabSz="3248025"/>
            <a:r>
              <a:rPr lang="en-US" sz="200">
                <a:solidFill>
                  <a:srgbClr val="808080"/>
                </a:solidFill>
                <a:latin typeface="Arial" charset="0"/>
              </a:rPr>
              <a:t>Ky228</a:t>
            </a:r>
          </a:p>
        </p:txBody>
      </p:sp>
      <p:sp>
        <p:nvSpPr>
          <p:cNvPr id="33428" name="Line 667"/>
          <p:cNvSpPr>
            <a:spLocks noChangeShapeType="1"/>
          </p:cNvSpPr>
          <p:nvPr/>
        </p:nvSpPr>
        <p:spPr bwMode="auto">
          <a:xfrm flipH="1">
            <a:off x="4119563" y="2192338"/>
            <a:ext cx="42862" cy="212725"/>
          </a:xfrm>
          <a:prstGeom prst="line">
            <a:avLst/>
          </a:prstGeom>
          <a:noFill/>
          <a:ln w="12700" cap="sq">
            <a:solidFill>
              <a:srgbClr val="0066CC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429" name="Line 668"/>
          <p:cNvSpPr>
            <a:spLocks noChangeShapeType="1"/>
          </p:cNvSpPr>
          <p:nvPr/>
        </p:nvSpPr>
        <p:spPr bwMode="auto">
          <a:xfrm flipH="1">
            <a:off x="4097338" y="2405063"/>
            <a:ext cx="22225" cy="192087"/>
          </a:xfrm>
          <a:prstGeom prst="line">
            <a:avLst/>
          </a:prstGeom>
          <a:noFill/>
          <a:ln w="12700" cap="sq">
            <a:solidFill>
              <a:srgbClr val="0066CC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430" name="Line 669"/>
          <p:cNvSpPr>
            <a:spLocks noChangeShapeType="1"/>
          </p:cNvSpPr>
          <p:nvPr/>
        </p:nvSpPr>
        <p:spPr bwMode="auto">
          <a:xfrm flipH="1">
            <a:off x="4102100" y="903288"/>
            <a:ext cx="387350" cy="1684337"/>
          </a:xfrm>
          <a:prstGeom prst="line">
            <a:avLst/>
          </a:prstGeom>
          <a:noFill/>
          <a:ln w="12700" cap="sq">
            <a:solidFill>
              <a:srgbClr val="80808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431" name="Rectangle 670"/>
          <p:cNvSpPr>
            <a:spLocks noChangeArrowheads="1"/>
          </p:cNvSpPr>
          <p:nvPr/>
        </p:nvSpPr>
        <p:spPr bwMode="auto">
          <a:xfrm>
            <a:off x="4456113" y="846138"/>
            <a:ext cx="60325" cy="30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defTabSz="3248025"/>
            <a:r>
              <a:rPr lang="en-US" sz="200">
                <a:solidFill>
                  <a:srgbClr val="808080"/>
                </a:solidFill>
                <a:latin typeface="Arial" charset="0"/>
              </a:rPr>
              <a:t>B164</a:t>
            </a:r>
          </a:p>
        </p:txBody>
      </p:sp>
      <p:sp>
        <p:nvSpPr>
          <p:cNvPr id="33432" name="Line 671"/>
          <p:cNvSpPr>
            <a:spLocks noChangeShapeType="1"/>
          </p:cNvSpPr>
          <p:nvPr/>
        </p:nvSpPr>
        <p:spPr bwMode="auto">
          <a:xfrm flipH="1">
            <a:off x="4264025" y="423863"/>
            <a:ext cx="387350" cy="1611312"/>
          </a:xfrm>
          <a:prstGeom prst="line">
            <a:avLst/>
          </a:prstGeom>
          <a:noFill/>
          <a:ln w="12700" cap="sq">
            <a:solidFill>
              <a:srgbClr val="0066CC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433" name="Rectangle 672"/>
          <p:cNvSpPr>
            <a:spLocks noChangeArrowheads="1"/>
          </p:cNvSpPr>
          <p:nvPr/>
        </p:nvSpPr>
        <p:spPr bwMode="auto">
          <a:xfrm>
            <a:off x="4616450" y="346075"/>
            <a:ext cx="61913" cy="30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defTabSz="3248025"/>
            <a:r>
              <a:rPr lang="en-US" sz="200">
                <a:solidFill>
                  <a:srgbClr val="0066CC"/>
                </a:solidFill>
                <a:latin typeface="Arial" charset="0"/>
              </a:rPr>
              <a:t>Mo46</a:t>
            </a:r>
          </a:p>
        </p:txBody>
      </p:sp>
      <p:sp>
        <p:nvSpPr>
          <p:cNvPr id="33434" name="Line 673"/>
          <p:cNvSpPr>
            <a:spLocks noChangeShapeType="1"/>
          </p:cNvSpPr>
          <p:nvPr/>
        </p:nvSpPr>
        <p:spPr bwMode="auto">
          <a:xfrm flipH="1">
            <a:off x="4344988" y="498475"/>
            <a:ext cx="355600" cy="1271588"/>
          </a:xfrm>
          <a:prstGeom prst="line">
            <a:avLst/>
          </a:prstGeom>
          <a:noFill/>
          <a:ln w="12700" cap="sq">
            <a:solidFill>
              <a:srgbClr val="80808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435" name="Rectangle 674"/>
          <p:cNvSpPr>
            <a:spLocks noChangeArrowheads="1"/>
          </p:cNvSpPr>
          <p:nvPr/>
        </p:nvSpPr>
        <p:spPr bwMode="auto">
          <a:xfrm>
            <a:off x="4656138" y="452438"/>
            <a:ext cx="61912" cy="30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defTabSz="3248025"/>
            <a:r>
              <a:rPr lang="en-US" sz="200">
                <a:solidFill>
                  <a:srgbClr val="808080"/>
                </a:solidFill>
                <a:latin typeface="Arial" charset="0"/>
              </a:rPr>
              <a:t>Mo47</a:t>
            </a:r>
          </a:p>
        </p:txBody>
      </p:sp>
      <p:sp>
        <p:nvSpPr>
          <p:cNvPr id="33436" name="Line 675"/>
          <p:cNvSpPr>
            <a:spLocks noChangeShapeType="1"/>
          </p:cNvSpPr>
          <p:nvPr/>
        </p:nvSpPr>
        <p:spPr bwMode="auto">
          <a:xfrm flipH="1">
            <a:off x="4344988" y="585788"/>
            <a:ext cx="390525" cy="1184275"/>
          </a:xfrm>
          <a:prstGeom prst="line">
            <a:avLst/>
          </a:prstGeom>
          <a:noFill/>
          <a:ln w="12700" cap="sq">
            <a:solidFill>
              <a:srgbClr val="80808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437" name="Rectangle 676"/>
          <p:cNvSpPr>
            <a:spLocks noChangeArrowheads="1"/>
          </p:cNvSpPr>
          <p:nvPr/>
        </p:nvSpPr>
        <p:spPr bwMode="auto">
          <a:xfrm>
            <a:off x="4700588" y="533400"/>
            <a:ext cx="63500" cy="30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defTabSz="3248025"/>
            <a:r>
              <a:rPr lang="en-US" sz="200">
                <a:solidFill>
                  <a:srgbClr val="808080"/>
                </a:solidFill>
                <a:latin typeface="Arial" charset="0"/>
              </a:rPr>
              <a:t>Mo45</a:t>
            </a:r>
          </a:p>
        </p:txBody>
      </p:sp>
      <p:sp>
        <p:nvSpPr>
          <p:cNvPr id="33438" name="Line 677"/>
          <p:cNvSpPr>
            <a:spLocks noChangeShapeType="1"/>
          </p:cNvSpPr>
          <p:nvPr/>
        </p:nvSpPr>
        <p:spPr bwMode="auto">
          <a:xfrm flipH="1">
            <a:off x="4264025" y="1770063"/>
            <a:ext cx="80963" cy="265112"/>
          </a:xfrm>
          <a:prstGeom prst="line">
            <a:avLst/>
          </a:prstGeom>
          <a:noFill/>
          <a:ln w="12700" cap="sq">
            <a:solidFill>
              <a:srgbClr val="80808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439" name="Line 678"/>
          <p:cNvSpPr>
            <a:spLocks noChangeShapeType="1"/>
          </p:cNvSpPr>
          <p:nvPr/>
        </p:nvSpPr>
        <p:spPr bwMode="auto">
          <a:xfrm flipH="1">
            <a:off x="4110038" y="2035175"/>
            <a:ext cx="153987" cy="528638"/>
          </a:xfrm>
          <a:prstGeom prst="line">
            <a:avLst/>
          </a:prstGeom>
          <a:noFill/>
          <a:ln w="12700" cap="sq">
            <a:solidFill>
              <a:srgbClr val="80808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440" name="Line 679"/>
          <p:cNvSpPr>
            <a:spLocks noChangeShapeType="1"/>
          </p:cNvSpPr>
          <p:nvPr/>
        </p:nvSpPr>
        <p:spPr bwMode="auto">
          <a:xfrm flipH="1">
            <a:off x="4122738" y="446088"/>
            <a:ext cx="722312" cy="2079625"/>
          </a:xfrm>
          <a:prstGeom prst="line">
            <a:avLst/>
          </a:prstGeom>
          <a:noFill/>
          <a:ln w="12700" cap="sq">
            <a:solidFill>
              <a:srgbClr val="80808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441" name="Rectangle 680"/>
          <p:cNvSpPr>
            <a:spLocks noChangeArrowheads="1"/>
          </p:cNvSpPr>
          <p:nvPr/>
        </p:nvSpPr>
        <p:spPr bwMode="auto">
          <a:xfrm>
            <a:off x="4827588" y="385763"/>
            <a:ext cx="53975" cy="30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defTabSz="3248025"/>
            <a:r>
              <a:rPr lang="en-US" sz="200">
                <a:solidFill>
                  <a:srgbClr val="808080"/>
                </a:solidFill>
                <a:latin typeface="Arial" charset="0"/>
              </a:rPr>
              <a:t>Hi27</a:t>
            </a:r>
          </a:p>
        </p:txBody>
      </p:sp>
      <p:sp>
        <p:nvSpPr>
          <p:cNvPr id="33442" name="Line 681"/>
          <p:cNvSpPr>
            <a:spLocks noChangeShapeType="1"/>
          </p:cNvSpPr>
          <p:nvPr/>
        </p:nvSpPr>
        <p:spPr bwMode="auto">
          <a:xfrm flipH="1">
            <a:off x="4130675" y="531813"/>
            <a:ext cx="752475" cy="1974850"/>
          </a:xfrm>
          <a:prstGeom prst="line">
            <a:avLst/>
          </a:prstGeom>
          <a:noFill/>
          <a:ln w="12700" cap="sq">
            <a:solidFill>
              <a:srgbClr val="80808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443" name="Rectangle 682"/>
          <p:cNvSpPr>
            <a:spLocks noChangeArrowheads="1"/>
          </p:cNvSpPr>
          <p:nvPr/>
        </p:nvSpPr>
        <p:spPr bwMode="auto">
          <a:xfrm>
            <a:off x="4889500" y="493713"/>
            <a:ext cx="119063" cy="30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defTabSz="3248025"/>
            <a:r>
              <a:rPr lang="en-US" sz="200">
                <a:solidFill>
                  <a:srgbClr val="808080"/>
                </a:solidFill>
                <a:latin typeface="Arial" charset="0"/>
              </a:rPr>
              <a:t>Yu796-NS</a:t>
            </a:r>
          </a:p>
        </p:txBody>
      </p:sp>
      <p:sp>
        <p:nvSpPr>
          <p:cNvPr id="33444" name="Line 683"/>
          <p:cNvSpPr>
            <a:spLocks noChangeShapeType="1"/>
          </p:cNvSpPr>
          <p:nvPr/>
        </p:nvSpPr>
        <p:spPr bwMode="auto">
          <a:xfrm flipH="1">
            <a:off x="4151313" y="1001713"/>
            <a:ext cx="604837" cy="1455737"/>
          </a:xfrm>
          <a:prstGeom prst="line">
            <a:avLst/>
          </a:prstGeom>
          <a:noFill/>
          <a:ln w="12700" cap="sq">
            <a:solidFill>
              <a:srgbClr val="80808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445" name="Rectangle 684"/>
          <p:cNvSpPr>
            <a:spLocks noChangeArrowheads="1"/>
          </p:cNvSpPr>
          <p:nvPr/>
        </p:nvSpPr>
        <p:spPr bwMode="auto">
          <a:xfrm>
            <a:off x="4741863" y="949325"/>
            <a:ext cx="49212" cy="3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defTabSz="3248025"/>
            <a:r>
              <a:rPr lang="en-US" sz="200">
                <a:solidFill>
                  <a:srgbClr val="808080"/>
                </a:solidFill>
                <a:latin typeface="Arial" charset="0"/>
              </a:rPr>
              <a:t>I205</a:t>
            </a:r>
          </a:p>
        </p:txBody>
      </p:sp>
      <p:sp>
        <p:nvSpPr>
          <p:cNvPr id="33446" name="Line 685"/>
          <p:cNvSpPr>
            <a:spLocks noChangeShapeType="1"/>
          </p:cNvSpPr>
          <p:nvPr/>
        </p:nvSpPr>
        <p:spPr bwMode="auto">
          <a:xfrm flipH="1">
            <a:off x="4156075" y="784225"/>
            <a:ext cx="754063" cy="1666875"/>
          </a:xfrm>
          <a:prstGeom prst="line">
            <a:avLst/>
          </a:prstGeom>
          <a:noFill/>
          <a:ln w="12700" cap="sq">
            <a:solidFill>
              <a:srgbClr val="80808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447" name="Rectangle 686"/>
          <p:cNvSpPr>
            <a:spLocks noChangeArrowheads="1"/>
          </p:cNvSpPr>
          <p:nvPr/>
        </p:nvSpPr>
        <p:spPr bwMode="auto">
          <a:xfrm>
            <a:off x="4868863" y="722313"/>
            <a:ext cx="61912" cy="30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defTabSz="3248025"/>
            <a:r>
              <a:rPr lang="en-US" sz="200">
                <a:solidFill>
                  <a:srgbClr val="808080"/>
                </a:solidFill>
                <a:latin typeface="Arial" charset="0"/>
              </a:rPr>
              <a:t>Tzi16</a:t>
            </a:r>
          </a:p>
        </p:txBody>
      </p:sp>
      <p:sp>
        <p:nvSpPr>
          <p:cNvPr id="33448" name="Line 687"/>
          <p:cNvSpPr>
            <a:spLocks noChangeShapeType="1"/>
          </p:cNvSpPr>
          <p:nvPr/>
        </p:nvSpPr>
        <p:spPr bwMode="auto">
          <a:xfrm flipH="1">
            <a:off x="4178300" y="763588"/>
            <a:ext cx="809625" cy="1649412"/>
          </a:xfrm>
          <a:prstGeom prst="line">
            <a:avLst/>
          </a:prstGeom>
          <a:noFill/>
          <a:ln w="12700" cap="sq">
            <a:solidFill>
              <a:srgbClr val="80808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449" name="Rectangle 688"/>
          <p:cNvSpPr>
            <a:spLocks noChangeArrowheads="1"/>
          </p:cNvSpPr>
          <p:nvPr/>
        </p:nvSpPr>
        <p:spPr bwMode="auto">
          <a:xfrm>
            <a:off x="4973638" y="698500"/>
            <a:ext cx="63500" cy="30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defTabSz="3248025"/>
            <a:r>
              <a:rPr lang="en-US" sz="200">
                <a:solidFill>
                  <a:srgbClr val="808080"/>
                </a:solidFill>
                <a:latin typeface="Arial" charset="0"/>
              </a:rPr>
              <a:t>Tzi25</a:t>
            </a:r>
          </a:p>
        </p:txBody>
      </p:sp>
      <p:sp>
        <p:nvSpPr>
          <p:cNvPr id="33450" name="Line 689"/>
          <p:cNvSpPr>
            <a:spLocks noChangeShapeType="1"/>
          </p:cNvSpPr>
          <p:nvPr/>
        </p:nvSpPr>
        <p:spPr bwMode="auto">
          <a:xfrm flipH="1">
            <a:off x="4216400" y="1138238"/>
            <a:ext cx="646113" cy="1231900"/>
          </a:xfrm>
          <a:prstGeom prst="line">
            <a:avLst/>
          </a:prstGeom>
          <a:noFill/>
          <a:ln w="12700" cap="sq">
            <a:solidFill>
              <a:srgbClr val="80808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451" name="Rectangle 690"/>
          <p:cNvSpPr>
            <a:spLocks noChangeArrowheads="1"/>
          </p:cNvSpPr>
          <p:nvPr/>
        </p:nvSpPr>
        <p:spPr bwMode="auto">
          <a:xfrm>
            <a:off x="4848225" y="1096963"/>
            <a:ext cx="46038" cy="30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defTabSz="3248025"/>
            <a:r>
              <a:rPr lang="en-US" sz="200">
                <a:solidFill>
                  <a:srgbClr val="808080"/>
                </a:solidFill>
                <a:latin typeface="Arial" charset="0"/>
              </a:rPr>
              <a:t>B79</a:t>
            </a:r>
          </a:p>
        </p:txBody>
      </p:sp>
      <p:sp>
        <p:nvSpPr>
          <p:cNvPr id="33452" name="Line 691"/>
          <p:cNvSpPr>
            <a:spLocks noChangeShapeType="1"/>
          </p:cNvSpPr>
          <p:nvPr/>
        </p:nvSpPr>
        <p:spPr bwMode="auto">
          <a:xfrm flipH="1">
            <a:off x="4291013" y="763588"/>
            <a:ext cx="836612" cy="1530350"/>
          </a:xfrm>
          <a:prstGeom prst="line">
            <a:avLst/>
          </a:prstGeom>
          <a:noFill/>
          <a:ln w="12700" cap="sq">
            <a:solidFill>
              <a:srgbClr val="80808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453" name="Rectangle 692"/>
          <p:cNvSpPr>
            <a:spLocks noChangeArrowheads="1"/>
          </p:cNvSpPr>
          <p:nvPr/>
        </p:nvSpPr>
        <p:spPr bwMode="auto">
          <a:xfrm>
            <a:off x="5097463" y="698500"/>
            <a:ext cx="61912" cy="30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defTabSz="3248025"/>
            <a:r>
              <a:rPr lang="en-US" sz="200">
                <a:solidFill>
                  <a:srgbClr val="808080"/>
                </a:solidFill>
                <a:latin typeface="Arial" charset="0"/>
              </a:rPr>
              <a:t>B105</a:t>
            </a:r>
          </a:p>
        </p:txBody>
      </p:sp>
      <p:sp>
        <p:nvSpPr>
          <p:cNvPr id="33454" name="Line 693"/>
          <p:cNvSpPr>
            <a:spLocks noChangeShapeType="1"/>
          </p:cNvSpPr>
          <p:nvPr/>
        </p:nvSpPr>
        <p:spPr bwMode="auto">
          <a:xfrm flipH="1">
            <a:off x="4314825" y="969963"/>
            <a:ext cx="779463" cy="1289050"/>
          </a:xfrm>
          <a:prstGeom prst="line">
            <a:avLst/>
          </a:prstGeom>
          <a:noFill/>
          <a:ln w="12700" cap="sq">
            <a:solidFill>
              <a:srgbClr val="80808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455" name="Rectangle 694"/>
          <p:cNvSpPr>
            <a:spLocks noChangeArrowheads="1"/>
          </p:cNvSpPr>
          <p:nvPr/>
        </p:nvSpPr>
        <p:spPr bwMode="auto">
          <a:xfrm>
            <a:off x="5073650" y="909638"/>
            <a:ext cx="52388" cy="3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defTabSz="3248025"/>
            <a:r>
              <a:rPr lang="en-US" sz="200">
                <a:solidFill>
                  <a:srgbClr val="808080"/>
                </a:solidFill>
                <a:latin typeface="Arial" charset="0"/>
              </a:rPr>
              <a:t>N7A</a:t>
            </a:r>
          </a:p>
        </p:txBody>
      </p:sp>
      <p:sp>
        <p:nvSpPr>
          <p:cNvPr id="33456" name="Line 695"/>
          <p:cNvSpPr>
            <a:spLocks noChangeShapeType="1"/>
          </p:cNvSpPr>
          <p:nvPr/>
        </p:nvSpPr>
        <p:spPr bwMode="auto">
          <a:xfrm flipH="1">
            <a:off x="4351338" y="869950"/>
            <a:ext cx="895350" cy="1338263"/>
          </a:xfrm>
          <a:prstGeom prst="line">
            <a:avLst/>
          </a:prstGeom>
          <a:noFill/>
          <a:ln w="12700" cap="sq">
            <a:solidFill>
              <a:srgbClr val="80808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457" name="Rectangle 696"/>
          <p:cNvSpPr>
            <a:spLocks noChangeArrowheads="1"/>
          </p:cNvSpPr>
          <p:nvPr/>
        </p:nvSpPr>
        <p:spPr bwMode="auto">
          <a:xfrm>
            <a:off x="5221288" y="804863"/>
            <a:ext cx="65087" cy="30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defTabSz="3248025"/>
            <a:r>
              <a:rPr lang="en-US" sz="200">
                <a:solidFill>
                  <a:srgbClr val="808080"/>
                </a:solidFill>
                <a:latin typeface="Arial" charset="0"/>
              </a:rPr>
              <a:t>SD40</a:t>
            </a:r>
          </a:p>
        </p:txBody>
      </p:sp>
      <p:sp>
        <p:nvSpPr>
          <p:cNvPr id="33458" name="Line 697"/>
          <p:cNvSpPr>
            <a:spLocks noChangeShapeType="1"/>
          </p:cNvSpPr>
          <p:nvPr/>
        </p:nvSpPr>
        <p:spPr bwMode="auto">
          <a:xfrm flipH="1">
            <a:off x="4405313" y="976313"/>
            <a:ext cx="850900" cy="1171575"/>
          </a:xfrm>
          <a:prstGeom prst="line">
            <a:avLst/>
          </a:prstGeom>
          <a:noFill/>
          <a:ln w="12700" cap="sq">
            <a:solidFill>
              <a:srgbClr val="FFCC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459" name="Rectangle 698"/>
          <p:cNvSpPr>
            <a:spLocks noChangeArrowheads="1"/>
          </p:cNvSpPr>
          <p:nvPr/>
        </p:nvSpPr>
        <p:spPr bwMode="auto">
          <a:xfrm>
            <a:off x="5221288" y="909638"/>
            <a:ext cx="84137" cy="3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defTabSz="3248025"/>
            <a:r>
              <a:rPr lang="en-US" sz="200">
                <a:solidFill>
                  <a:srgbClr val="808080"/>
                </a:solidFill>
                <a:latin typeface="Arial" charset="0"/>
              </a:rPr>
              <a:t>N28HT</a:t>
            </a:r>
          </a:p>
        </p:txBody>
      </p:sp>
      <p:sp>
        <p:nvSpPr>
          <p:cNvPr id="33460" name="Line 699"/>
          <p:cNvSpPr>
            <a:spLocks noChangeShapeType="1"/>
          </p:cNvSpPr>
          <p:nvPr/>
        </p:nvSpPr>
        <p:spPr bwMode="auto">
          <a:xfrm flipH="1">
            <a:off x="4708525" y="869950"/>
            <a:ext cx="674688" cy="955675"/>
          </a:xfrm>
          <a:prstGeom prst="line">
            <a:avLst/>
          </a:prstGeom>
          <a:noFill/>
          <a:ln w="12700" cap="sq">
            <a:solidFill>
              <a:srgbClr val="80808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461" name="Rectangle 700"/>
          <p:cNvSpPr>
            <a:spLocks noChangeArrowheads="1"/>
          </p:cNvSpPr>
          <p:nvPr/>
        </p:nvSpPr>
        <p:spPr bwMode="auto">
          <a:xfrm>
            <a:off x="5346700" y="804863"/>
            <a:ext cx="60325" cy="30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defTabSz="3248025"/>
            <a:r>
              <a:rPr lang="en-US" sz="200">
                <a:solidFill>
                  <a:srgbClr val="808080"/>
                </a:solidFill>
                <a:latin typeface="Arial" charset="0"/>
              </a:rPr>
              <a:t>A641</a:t>
            </a:r>
          </a:p>
        </p:txBody>
      </p:sp>
      <p:sp>
        <p:nvSpPr>
          <p:cNvPr id="33462" name="Line 701"/>
          <p:cNvSpPr>
            <a:spLocks noChangeShapeType="1"/>
          </p:cNvSpPr>
          <p:nvPr/>
        </p:nvSpPr>
        <p:spPr bwMode="auto">
          <a:xfrm flipH="1">
            <a:off x="4856163" y="731838"/>
            <a:ext cx="682625" cy="931862"/>
          </a:xfrm>
          <a:prstGeom prst="line">
            <a:avLst/>
          </a:prstGeom>
          <a:noFill/>
          <a:ln w="12700" cap="sq">
            <a:solidFill>
              <a:srgbClr val="80808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463" name="Rectangle 702"/>
          <p:cNvSpPr>
            <a:spLocks noChangeArrowheads="1"/>
          </p:cNvSpPr>
          <p:nvPr/>
        </p:nvSpPr>
        <p:spPr bwMode="auto">
          <a:xfrm>
            <a:off x="5534025" y="679450"/>
            <a:ext cx="79375" cy="30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defTabSz="3248025"/>
            <a:r>
              <a:rPr lang="en-US" sz="200">
                <a:solidFill>
                  <a:srgbClr val="808080"/>
                </a:solidFill>
                <a:latin typeface="Arial" charset="0"/>
              </a:rPr>
              <a:t>DE811</a:t>
            </a:r>
          </a:p>
        </p:txBody>
      </p:sp>
      <p:sp>
        <p:nvSpPr>
          <p:cNvPr id="33464" name="Line 703"/>
          <p:cNvSpPr>
            <a:spLocks noChangeShapeType="1"/>
          </p:cNvSpPr>
          <p:nvPr/>
        </p:nvSpPr>
        <p:spPr bwMode="auto">
          <a:xfrm flipH="1">
            <a:off x="4902200" y="1042988"/>
            <a:ext cx="450850" cy="573087"/>
          </a:xfrm>
          <a:prstGeom prst="line">
            <a:avLst/>
          </a:prstGeom>
          <a:noFill/>
          <a:ln w="12700" cap="sq">
            <a:solidFill>
              <a:srgbClr val="80808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465" name="Rectangle 704"/>
          <p:cNvSpPr>
            <a:spLocks noChangeArrowheads="1"/>
          </p:cNvSpPr>
          <p:nvPr/>
        </p:nvSpPr>
        <p:spPr bwMode="auto">
          <a:xfrm>
            <a:off x="5307013" y="992188"/>
            <a:ext cx="85725" cy="30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defTabSz="3248025"/>
            <a:r>
              <a:rPr lang="en-US" sz="200">
                <a:solidFill>
                  <a:srgbClr val="808080"/>
                </a:solidFill>
                <a:latin typeface="Arial" charset="0"/>
              </a:rPr>
              <a:t>H105W</a:t>
            </a:r>
          </a:p>
        </p:txBody>
      </p:sp>
      <p:sp>
        <p:nvSpPr>
          <p:cNvPr id="33466" name="Line 705"/>
          <p:cNvSpPr>
            <a:spLocks noChangeShapeType="1"/>
          </p:cNvSpPr>
          <p:nvPr/>
        </p:nvSpPr>
        <p:spPr bwMode="auto">
          <a:xfrm flipH="1">
            <a:off x="4970463" y="871538"/>
            <a:ext cx="563562" cy="674687"/>
          </a:xfrm>
          <a:prstGeom prst="line">
            <a:avLst/>
          </a:prstGeom>
          <a:noFill/>
          <a:ln w="12700" cap="sq">
            <a:solidFill>
              <a:srgbClr val="FFCC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467" name="Rectangle 706"/>
          <p:cNvSpPr>
            <a:spLocks noChangeArrowheads="1"/>
          </p:cNvSpPr>
          <p:nvPr/>
        </p:nvSpPr>
        <p:spPr bwMode="auto">
          <a:xfrm>
            <a:off x="5514975" y="823913"/>
            <a:ext cx="79375" cy="28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defTabSz="3248025"/>
            <a:r>
              <a:rPr lang="en-US" sz="200">
                <a:solidFill>
                  <a:srgbClr val="808080"/>
                </a:solidFill>
                <a:latin typeface="Arial" charset="0"/>
              </a:rPr>
              <a:t>A214N</a:t>
            </a:r>
          </a:p>
        </p:txBody>
      </p:sp>
      <p:sp>
        <p:nvSpPr>
          <p:cNvPr id="33468" name="Line 707"/>
          <p:cNvSpPr>
            <a:spLocks noChangeShapeType="1"/>
          </p:cNvSpPr>
          <p:nvPr/>
        </p:nvSpPr>
        <p:spPr bwMode="auto">
          <a:xfrm flipH="1">
            <a:off x="5024438" y="969963"/>
            <a:ext cx="482600" cy="519112"/>
          </a:xfrm>
          <a:prstGeom prst="line">
            <a:avLst/>
          </a:prstGeom>
          <a:noFill/>
          <a:ln w="12700" cap="sq">
            <a:solidFill>
              <a:srgbClr val="FFCC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469" name="Rectangle 708"/>
          <p:cNvSpPr>
            <a:spLocks noChangeArrowheads="1"/>
          </p:cNvSpPr>
          <p:nvPr/>
        </p:nvSpPr>
        <p:spPr bwMode="auto">
          <a:xfrm>
            <a:off x="5514975" y="909638"/>
            <a:ext cx="63500" cy="3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defTabSz="3248025"/>
            <a:r>
              <a:rPr lang="en-US" sz="200">
                <a:solidFill>
                  <a:srgbClr val="C0BC0C"/>
                </a:solidFill>
                <a:latin typeface="Arial" charset="0"/>
              </a:rPr>
              <a:t>H100</a:t>
            </a:r>
          </a:p>
        </p:txBody>
      </p:sp>
      <p:sp>
        <p:nvSpPr>
          <p:cNvPr id="33470" name="Line 709"/>
          <p:cNvSpPr>
            <a:spLocks noChangeShapeType="1"/>
          </p:cNvSpPr>
          <p:nvPr/>
        </p:nvSpPr>
        <p:spPr bwMode="auto">
          <a:xfrm flipH="1">
            <a:off x="5046663" y="1055688"/>
            <a:ext cx="406400" cy="412750"/>
          </a:xfrm>
          <a:prstGeom prst="line">
            <a:avLst/>
          </a:prstGeom>
          <a:noFill/>
          <a:ln w="12700" cap="sq">
            <a:solidFill>
              <a:srgbClr val="FFCC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471" name="Rectangle 710"/>
          <p:cNvSpPr>
            <a:spLocks noChangeArrowheads="1"/>
          </p:cNvSpPr>
          <p:nvPr/>
        </p:nvSpPr>
        <p:spPr bwMode="auto">
          <a:xfrm>
            <a:off x="5461000" y="1014413"/>
            <a:ext cx="60325" cy="30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defTabSz="3248025"/>
            <a:r>
              <a:rPr lang="en-US" sz="200">
                <a:solidFill>
                  <a:srgbClr val="C0BC0C"/>
                </a:solidFill>
                <a:latin typeface="Arial" charset="0"/>
              </a:rPr>
              <a:t>A635</a:t>
            </a:r>
          </a:p>
        </p:txBody>
      </p:sp>
      <p:sp>
        <p:nvSpPr>
          <p:cNvPr id="33472" name="Line 711"/>
          <p:cNvSpPr>
            <a:spLocks noChangeShapeType="1"/>
          </p:cNvSpPr>
          <p:nvPr/>
        </p:nvSpPr>
        <p:spPr bwMode="auto">
          <a:xfrm flipH="1">
            <a:off x="5068888" y="1096963"/>
            <a:ext cx="384175" cy="352425"/>
          </a:xfrm>
          <a:prstGeom prst="line">
            <a:avLst/>
          </a:prstGeom>
          <a:noFill/>
          <a:ln w="12700" cap="sq">
            <a:solidFill>
              <a:srgbClr val="FFCC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473" name="Rectangle 712"/>
          <p:cNvSpPr>
            <a:spLocks noChangeArrowheads="1"/>
          </p:cNvSpPr>
          <p:nvPr/>
        </p:nvSpPr>
        <p:spPr bwMode="auto">
          <a:xfrm>
            <a:off x="5461000" y="1063625"/>
            <a:ext cx="60325" cy="30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defTabSz="3248025"/>
            <a:r>
              <a:rPr lang="en-US" sz="200">
                <a:solidFill>
                  <a:srgbClr val="C0BC0C"/>
                </a:solidFill>
                <a:latin typeface="Arial" charset="0"/>
              </a:rPr>
              <a:t>A632</a:t>
            </a:r>
          </a:p>
        </p:txBody>
      </p:sp>
      <p:sp>
        <p:nvSpPr>
          <p:cNvPr id="33474" name="Line 713"/>
          <p:cNvSpPr>
            <a:spLocks noChangeShapeType="1"/>
          </p:cNvSpPr>
          <p:nvPr/>
        </p:nvSpPr>
        <p:spPr bwMode="auto">
          <a:xfrm flipH="1">
            <a:off x="5135563" y="1182688"/>
            <a:ext cx="266700" cy="220662"/>
          </a:xfrm>
          <a:prstGeom prst="line">
            <a:avLst/>
          </a:prstGeom>
          <a:noFill/>
          <a:ln w="12700" cap="sq">
            <a:solidFill>
              <a:srgbClr val="FFCC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475" name="Rectangle 714"/>
          <p:cNvSpPr>
            <a:spLocks noChangeArrowheads="1"/>
          </p:cNvSpPr>
          <p:nvPr/>
        </p:nvSpPr>
        <p:spPr bwMode="auto">
          <a:xfrm>
            <a:off x="5368925" y="1138238"/>
            <a:ext cx="60325" cy="30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defTabSz="3248025"/>
            <a:r>
              <a:rPr lang="en-US" sz="200">
                <a:solidFill>
                  <a:srgbClr val="C0BC0C"/>
                </a:solidFill>
                <a:latin typeface="Arial" charset="0"/>
              </a:rPr>
              <a:t>A634</a:t>
            </a:r>
          </a:p>
        </p:txBody>
      </p:sp>
      <p:sp>
        <p:nvSpPr>
          <p:cNvPr id="33476" name="Line 715"/>
          <p:cNvSpPr>
            <a:spLocks noChangeShapeType="1"/>
          </p:cNvSpPr>
          <p:nvPr/>
        </p:nvSpPr>
        <p:spPr bwMode="auto">
          <a:xfrm flipH="1">
            <a:off x="5210175" y="1182688"/>
            <a:ext cx="219075" cy="171450"/>
          </a:xfrm>
          <a:prstGeom prst="line">
            <a:avLst/>
          </a:prstGeom>
          <a:noFill/>
          <a:ln w="12700" cap="sq">
            <a:solidFill>
              <a:srgbClr val="FFCC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477" name="Rectangle 716"/>
          <p:cNvSpPr>
            <a:spLocks noChangeArrowheads="1"/>
          </p:cNvSpPr>
          <p:nvPr/>
        </p:nvSpPr>
        <p:spPr bwMode="auto">
          <a:xfrm>
            <a:off x="5429250" y="1160463"/>
            <a:ext cx="63500" cy="30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defTabSz="3248025"/>
            <a:r>
              <a:rPr lang="en-US" sz="200">
                <a:solidFill>
                  <a:srgbClr val="C0BC0C"/>
                </a:solidFill>
                <a:latin typeface="Arial" charset="0"/>
              </a:rPr>
              <a:t>B14A</a:t>
            </a:r>
          </a:p>
        </p:txBody>
      </p:sp>
      <p:sp>
        <p:nvSpPr>
          <p:cNvPr id="33478" name="Line 717"/>
          <p:cNvSpPr>
            <a:spLocks noChangeShapeType="1"/>
          </p:cNvSpPr>
          <p:nvPr/>
        </p:nvSpPr>
        <p:spPr bwMode="auto">
          <a:xfrm flipH="1">
            <a:off x="5210175" y="1138238"/>
            <a:ext cx="304800" cy="215900"/>
          </a:xfrm>
          <a:prstGeom prst="line">
            <a:avLst/>
          </a:prstGeom>
          <a:noFill/>
          <a:ln w="12700" cap="sq">
            <a:solidFill>
              <a:srgbClr val="FFCC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479" name="Rectangle 718"/>
          <p:cNvSpPr>
            <a:spLocks noChangeArrowheads="1"/>
          </p:cNvSpPr>
          <p:nvPr/>
        </p:nvSpPr>
        <p:spPr bwMode="auto">
          <a:xfrm>
            <a:off x="5527675" y="1096963"/>
            <a:ext cx="47625" cy="30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defTabSz="3248025"/>
            <a:r>
              <a:rPr lang="en-US" sz="200">
                <a:solidFill>
                  <a:srgbClr val="C0BC0C"/>
                </a:solidFill>
                <a:latin typeface="Arial" charset="0"/>
              </a:rPr>
              <a:t>H91</a:t>
            </a:r>
          </a:p>
        </p:txBody>
      </p:sp>
      <p:sp>
        <p:nvSpPr>
          <p:cNvPr id="33480" name="Line 719"/>
          <p:cNvSpPr>
            <a:spLocks noChangeShapeType="1"/>
          </p:cNvSpPr>
          <p:nvPr/>
        </p:nvSpPr>
        <p:spPr bwMode="auto">
          <a:xfrm flipH="1">
            <a:off x="5167313" y="1354138"/>
            <a:ext cx="42862" cy="30162"/>
          </a:xfrm>
          <a:prstGeom prst="line">
            <a:avLst/>
          </a:prstGeom>
          <a:noFill/>
          <a:ln w="12700" cap="sq">
            <a:solidFill>
              <a:srgbClr val="FFCC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481" name="Line 720"/>
          <p:cNvSpPr>
            <a:spLocks noChangeShapeType="1"/>
          </p:cNvSpPr>
          <p:nvPr/>
        </p:nvSpPr>
        <p:spPr bwMode="auto">
          <a:xfrm flipH="1">
            <a:off x="5213350" y="1117600"/>
            <a:ext cx="385763" cy="239713"/>
          </a:xfrm>
          <a:prstGeom prst="line">
            <a:avLst/>
          </a:prstGeom>
          <a:noFill/>
          <a:ln w="12700" cap="sq">
            <a:solidFill>
              <a:srgbClr val="FFCC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482" name="Rectangle 721"/>
          <p:cNvSpPr>
            <a:spLocks noChangeArrowheads="1"/>
          </p:cNvSpPr>
          <p:nvPr/>
        </p:nvSpPr>
        <p:spPr bwMode="auto">
          <a:xfrm>
            <a:off x="5589588" y="1076325"/>
            <a:ext cx="46037" cy="28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defTabSz="3248025"/>
            <a:r>
              <a:rPr lang="en-US" sz="200">
                <a:solidFill>
                  <a:srgbClr val="C0BC0C"/>
                </a:solidFill>
                <a:latin typeface="Arial" charset="0"/>
              </a:rPr>
              <a:t>B68</a:t>
            </a:r>
          </a:p>
        </p:txBody>
      </p:sp>
      <p:sp>
        <p:nvSpPr>
          <p:cNvPr id="33483" name="Line 722"/>
          <p:cNvSpPr>
            <a:spLocks noChangeShapeType="1"/>
          </p:cNvSpPr>
          <p:nvPr/>
        </p:nvSpPr>
        <p:spPr bwMode="auto">
          <a:xfrm flipH="1">
            <a:off x="5213350" y="1065213"/>
            <a:ext cx="538163" cy="292100"/>
          </a:xfrm>
          <a:prstGeom prst="line">
            <a:avLst/>
          </a:prstGeom>
          <a:noFill/>
          <a:ln w="12700" cap="sq">
            <a:solidFill>
              <a:srgbClr val="FFCC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484" name="Rectangle 723"/>
          <p:cNvSpPr>
            <a:spLocks noChangeArrowheads="1"/>
          </p:cNvSpPr>
          <p:nvPr/>
        </p:nvSpPr>
        <p:spPr bwMode="auto">
          <a:xfrm>
            <a:off x="5791200" y="981075"/>
            <a:ext cx="44450" cy="30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defTabSz="3248025"/>
            <a:r>
              <a:rPr lang="en-US" sz="200">
                <a:solidFill>
                  <a:srgbClr val="C0BC0C"/>
                </a:solidFill>
                <a:latin typeface="Arial" charset="0"/>
              </a:rPr>
              <a:t>B64</a:t>
            </a:r>
          </a:p>
        </p:txBody>
      </p:sp>
      <p:sp>
        <p:nvSpPr>
          <p:cNvPr id="33485" name="Line 724"/>
          <p:cNvSpPr>
            <a:spLocks noChangeShapeType="1"/>
          </p:cNvSpPr>
          <p:nvPr/>
        </p:nvSpPr>
        <p:spPr bwMode="auto">
          <a:xfrm flipH="1">
            <a:off x="5167313" y="1357313"/>
            <a:ext cx="46037" cy="26987"/>
          </a:xfrm>
          <a:prstGeom prst="line">
            <a:avLst/>
          </a:prstGeom>
          <a:noFill/>
          <a:ln w="12700" cap="sq">
            <a:solidFill>
              <a:srgbClr val="FFCC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486" name="Line 725"/>
          <p:cNvSpPr>
            <a:spLocks noChangeShapeType="1"/>
          </p:cNvSpPr>
          <p:nvPr/>
        </p:nvSpPr>
        <p:spPr bwMode="auto">
          <a:xfrm flipH="1">
            <a:off x="5135563" y="1384300"/>
            <a:ext cx="31750" cy="19050"/>
          </a:xfrm>
          <a:prstGeom prst="line">
            <a:avLst/>
          </a:prstGeom>
          <a:noFill/>
          <a:ln w="12700" cap="sq">
            <a:solidFill>
              <a:srgbClr val="FFCC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487" name="Line 726"/>
          <p:cNvSpPr>
            <a:spLocks noChangeShapeType="1"/>
          </p:cNvSpPr>
          <p:nvPr/>
        </p:nvSpPr>
        <p:spPr bwMode="auto">
          <a:xfrm flipH="1">
            <a:off x="5068888" y="1403350"/>
            <a:ext cx="66675" cy="46038"/>
          </a:xfrm>
          <a:prstGeom prst="line">
            <a:avLst/>
          </a:prstGeom>
          <a:noFill/>
          <a:ln w="12700" cap="sq">
            <a:solidFill>
              <a:srgbClr val="FFCC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488" name="Line 727"/>
          <p:cNvSpPr>
            <a:spLocks noChangeShapeType="1"/>
          </p:cNvSpPr>
          <p:nvPr/>
        </p:nvSpPr>
        <p:spPr bwMode="auto">
          <a:xfrm flipH="1">
            <a:off x="5046663" y="1449388"/>
            <a:ext cx="22225" cy="19050"/>
          </a:xfrm>
          <a:prstGeom prst="line">
            <a:avLst/>
          </a:prstGeom>
          <a:noFill/>
          <a:ln w="12700" cap="sq">
            <a:solidFill>
              <a:srgbClr val="FFCC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489" name="Line 728"/>
          <p:cNvSpPr>
            <a:spLocks noChangeShapeType="1"/>
          </p:cNvSpPr>
          <p:nvPr/>
        </p:nvSpPr>
        <p:spPr bwMode="auto">
          <a:xfrm flipH="1">
            <a:off x="5024438" y="1468438"/>
            <a:ext cx="22225" cy="20637"/>
          </a:xfrm>
          <a:prstGeom prst="line">
            <a:avLst/>
          </a:prstGeom>
          <a:noFill/>
          <a:ln w="12700" cap="sq">
            <a:solidFill>
              <a:srgbClr val="FFCC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490" name="Line 729"/>
          <p:cNvSpPr>
            <a:spLocks noChangeShapeType="1"/>
          </p:cNvSpPr>
          <p:nvPr/>
        </p:nvSpPr>
        <p:spPr bwMode="auto">
          <a:xfrm flipH="1">
            <a:off x="4970463" y="1489075"/>
            <a:ext cx="53975" cy="57150"/>
          </a:xfrm>
          <a:prstGeom prst="line">
            <a:avLst/>
          </a:prstGeom>
          <a:noFill/>
          <a:ln w="12700" cap="sq">
            <a:solidFill>
              <a:srgbClr val="FFCC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491" name="Line 730"/>
          <p:cNvSpPr>
            <a:spLocks noChangeShapeType="1"/>
          </p:cNvSpPr>
          <p:nvPr/>
        </p:nvSpPr>
        <p:spPr bwMode="auto">
          <a:xfrm flipH="1">
            <a:off x="4933950" y="1546225"/>
            <a:ext cx="36513" cy="44450"/>
          </a:xfrm>
          <a:prstGeom prst="line">
            <a:avLst/>
          </a:prstGeom>
          <a:noFill/>
          <a:ln w="12700" cap="sq">
            <a:solidFill>
              <a:srgbClr val="FFCC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492" name="Line 731"/>
          <p:cNvSpPr>
            <a:spLocks noChangeShapeType="1"/>
          </p:cNvSpPr>
          <p:nvPr/>
        </p:nvSpPr>
        <p:spPr bwMode="auto">
          <a:xfrm flipH="1">
            <a:off x="5343525" y="1284288"/>
            <a:ext cx="68263" cy="58737"/>
          </a:xfrm>
          <a:prstGeom prst="line">
            <a:avLst/>
          </a:prstGeom>
          <a:noFill/>
          <a:ln w="12700" cap="sq">
            <a:solidFill>
              <a:srgbClr val="FFCC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493" name="Rectangle 732"/>
          <p:cNvSpPr>
            <a:spLocks noChangeArrowheads="1"/>
          </p:cNvSpPr>
          <p:nvPr/>
        </p:nvSpPr>
        <p:spPr bwMode="auto">
          <a:xfrm>
            <a:off x="5411788" y="1247775"/>
            <a:ext cx="82550" cy="30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defTabSz="3248025"/>
            <a:r>
              <a:rPr lang="en-US" sz="200">
                <a:solidFill>
                  <a:srgbClr val="C0BC0C"/>
                </a:solidFill>
                <a:latin typeface="Arial" charset="0"/>
              </a:rPr>
              <a:t>CM174</a:t>
            </a:r>
          </a:p>
        </p:txBody>
      </p:sp>
      <p:sp>
        <p:nvSpPr>
          <p:cNvPr id="33494" name="Line 733"/>
          <p:cNvSpPr>
            <a:spLocks noChangeShapeType="1"/>
          </p:cNvSpPr>
          <p:nvPr/>
        </p:nvSpPr>
        <p:spPr bwMode="auto">
          <a:xfrm flipH="1">
            <a:off x="5343525" y="1309688"/>
            <a:ext cx="57150" cy="33337"/>
          </a:xfrm>
          <a:prstGeom prst="line">
            <a:avLst/>
          </a:prstGeom>
          <a:noFill/>
          <a:ln w="12700" cap="sq">
            <a:solidFill>
              <a:srgbClr val="FFCC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495" name="Rectangle 734"/>
          <p:cNvSpPr>
            <a:spLocks noChangeArrowheads="1"/>
          </p:cNvSpPr>
          <p:nvPr/>
        </p:nvSpPr>
        <p:spPr bwMode="auto">
          <a:xfrm>
            <a:off x="5414963" y="1287463"/>
            <a:ext cx="80962" cy="30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defTabSz="3248025"/>
            <a:r>
              <a:rPr lang="en-US" sz="200">
                <a:solidFill>
                  <a:srgbClr val="C0BC0C"/>
                </a:solidFill>
                <a:latin typeface="Arial" charset="0"/>
              </a:rPr>
              <a:t>CM105</a:t>
            </a:r>
          </a:p>
        </p:txBody>
      </p:sp>
      <p:sp>
        <p:nvSpPr>
          <p:cNvPr id="33496" name="Line 735"/>
          <p:cNvSpPr>
            <a:spLocks noChangeShapeType="1"/>
          </p:cNvSpPr>
          <p:nvPr/>
        </p:nvSpPr>
        <p:spPr bwMode="auto">
          <a:xfrm flipH="1">
            <a:off x="4933950" y="1343025"/>
            <a:ext cx="409575" cy="247650"/>
          </a:xfrm>
          <a:prstGeom prst="line">
            <a:avLst/>
          </a:prstGeom>
          <a:noFill/>
          <a:ln w="12700" cap="sq">
            <a:solidFill>
              <a:srgbClr val="FFCC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497" name="Line 736"/>
          <p:cNvSpPr>
            <a:spLocks noChangeShapeType="1"/>
          </p:cNvSpPr>
          <p:nvPr/>
        </p:nvSpPr>
        <p:spPr bwMode="auto">
          <a:xfrm flipH="1">
            <a:off x="4902200" y="1590675"/>
            <a:ext cx="31750" cy="25400"/>
          </a:xfrm>
          <a:prstGeom prst="line">
            <a:avLst/>
          </a:prstGeom>
          <a:noFill/>
          <a:ln w="12700" cap="sq">
            <a:solidFill>
              <a:srgbClr val="FFCC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498" name="Line 737"/>
          <p:cNvSpPr>
            <a:spLocks noChangeShapeType="1"/>
          </p:cNvSpPr>
          <p:nvPr/>
        </p:nvSpPr>
        <p:spPr bwMode="auto">
          <a:xfrm flipH="1">
            <a:off x="4856163" y="1616075"/>
            <a:ext cx="46037" cy="47625"/>
          </a:xfrm>
          <a:prstGeom prst="line">
            <a:avLst/>
          </a:prstGeom>
          <a:noFill/>
          <a:ln w="12700" cap="sq">
            <a:solidFill>
              <a:srgbClr val="FFCC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499" name="Line 738"/>
          <p:cNvSpPr>
            <a:spLocks noChangeShapeType="1"/>
          </p:cNvSpPr>
          <p:nvPr/>
        </p:nvSpPr>
        <p:spPr bwMode="auto">
          <a:xfrm flipH="1">
            <a:off x="4708525" y="1663700"/>
            <a:ext cx="147638" cy="161925"/>
          </a:xfrm>
          <a:prstGeom prst="line">
            <a:avLst/>
          </a:prstGeom>
          <a:noFill/>
          <a:ln w="12700" cap="sq">
            <a:solidFill>
              <a:srgbClr val="FFCC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500" name="Line 739"/>
          <p:cNvSpPr>
            <a:spLocks noChangeShapeType="1"/>
          </p:cNvSpPr>
          <p:nvPr/>
        </p:nvSpPr>
        <p:spPr bwMode="auto">
          <a:xfrm flipH="1">
            <a:off x="4518025" y="1825625"/>
            <a:ext cx="190500" cy="230188"/>
          </a:xfrm>
          <a:prstGeom prst="line">
            <a:avLst/>
          </a:prstGeom>
          <a:noFill/>
          <a:ln w="12700" cap="sq">
            <a:solidFill>
              <a:srgbClr val="FFCC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501" name="Line 740"/>
          <p:cNvSpPr>
            <a:spLocks noChangeShapeType="1"/>
          </p:cNvSpPr>
          <p:nvPr/>
        </p:nvSpPr>
        <p:spPr bwMode="auto">
          <a:xfrm flipH="1">
            <a:off x="4760913" y="1308100"/>
            <a:ext cx="771525" cy="617538"/>
          </a:xfrm>
          <a:prstGeom prst="line">
            <a:avLst/>
          </a:prstGeom>
          <a:noFill/>
          <a:ln w="12700" cap="sq">
            <a:solidFill>
              <a:srgbClr val="80808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502" name="Rectangle 741"/>
          <p:cNvSpPr>
            <a:spLocks noChangeArrowheads="1"/>
          </p:cNvSpPr>
          <p:nvPr/>
        </p:nvSpPr>
        <p:spPr bwMode="auto">
          <a:xfrm>
            <a:off x="5540375" y="1263650"/>
            <a:ext cx="60325" cy="30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defTabSz="3248025"/>
            <a:r>
              <a:rPr lang="en-US" sz="200">
                <a:solidFill>
                  <a:srgbClr val="808080"/>
                </a:solidFill>
                <a:latin typeface="Arial" charset="0"/>
              </a:rPr>
              <a:t>B104</a:t>
            </a:r>
          </a:p>
        </p:txBody>
      </p:sp>
      <p:sp>
        <p:nvSpPr>
          <p:cNvPr id="33503" name="Line 742"/>
          <p:cNvSpPr>
            <a:spLocks noChangeShapeType="1"/>
          </p:cNvSpPr>
          <p:nvPr/>
        </p:nvSpPr>
        <p:spPr bwMode="auto">
          <a:xfrm flipH="1">
            <a:off x="4857750" y="1189038"/>
            <a:ext cx="866775" cy="696912"/>
          </a:xfrm>
          <a:prstGeom prst="line">
            <a:avLst/>
          </a:prstGeom>
          <a:noFill/>
          <a:ln w="12700" cap="sq">
            <a:solidFill>
              <a:srgbClr val="FFCC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504" name="Rectangle 743"/>
          <p:cNvSpPr>
            <a:spLocks noChangeArrowheads="1"/>
          </p:cNvSpPr>
          <p:nvPr/>
        </p:nvSpPr>
        <p:spPr bwMode="auto">
          <a:xfrm>
            <a:off x="5741988" y="1138238"/>
            <a:ext cx="46037" cy="30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defTabSz="3248025"/>
            <a:r>
              <a:rPr lang="en-US" sz="200">
                <a:solidFill>
                  <a:srgbClr val="C0BC0C"/>
                </a:solidFill>
                <a:latin typeface="Arial" charset="0"/>
              </a:rPr>
              <a:t>B84</a:t>
            </a:r>
          </a:p>
        </p:txBody>
      </p:sp>
      <p:sp>
        <p:nvSpPr>
          <p:cNvPr id="33505" name="Line 744"/>
          <p:cNvSpPr>
            <a:spLocks noChangeShapeType="1"/>
          </p:cNvSpPr>
          <p:nvPr/>
        </p:nvSpPr>
        <p:spPr bwMode="auto">
          <a:xfrm flipH="1">
            <a:off x="5718175" y="925513"/>
            <a:ext cx="292100" cy="649287"/>
          </a:xfrm>
          <a:prstGeom prst="line">
            <a:avLst/>
          </a:prstGeom>
          <a:noFill/>
          <a:ln w="12700" cap="sq">
            <a:solidFill>
              <a:srgbClr val="FFCC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506" name="Rectangle 745"/>
          <p:cNvSpPr>
            <a:spLocks noChangeArrowheads="1"/>
          </p:cNvSpPr>
          <p:nvPr/>
        </p:nvSpPr>
        <p:spPr bwMode="auto">
          <a:xfrm>
            <a:off x="6048375" y="836613"/>
            <a:ext cx="79375" cy="3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defTabSz="3248025"/>
            <a:r>
              <a:rPr lang="en-US" sz="200">
                <a:solidFill>
                  <a:srgbClr val="C0BC0C"/>
                </a:solidFill>
                <a:latin typeface="Arial" charset="0"/>
              </a:rPr>
              <a:t>NC250</a:t>
            </a:r>
          </a:p>
        </p:txBody>
      </p:sp>
      <p:sp>
        <p:nvSpPr>
          <p:cNvPr id="33507" name="Line 746"/>
          <p:cNvSpPr>
            <a:spLocks noChangeShapeType="1"/>
          </p:cNvSpPr>
          <p:nvPr/>
        </p:nvSpPr>
        <p:spPr bwMode="auto">
          <a:xfrm flipH="1">
            <a:off x="5838825" y="1011238"/>
            <a:ext cx="490538" cy="439737"/>
          </a:xfrm>
          <a:prstGeom prst="line">
            <a:avLst/>
          </a:prstGeom>
          <a:noFill/>
          <a:ln w="12700" cap="sq">
            <a:solidFill>
              <a:srgbClr val="80808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508" name="Rectangle 747"/>
          <p:cNvSpPr>
            <a:spLocks noChangeArrowheads="1"/>
          </p:cNvSpPr>
          <p:nvPr/>
        </p:nvSpPr>
        <p:spPr bwMode="auto">
          <a:xfrm>
            <a:off x="6367463" y="923925"/>
            <a:ext cx="46037" cy="28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defTabSz="3248025"/>
            <a:r>
              <a:rPr lang="en-US" sz="200">
                <a:solidFill>
                  <a:srgbClr val="808080"/>
                </a:solidFill>
                <a:latin typeface="Arial" charset="0"/>
              </a:rPr>
              <a:t>H84</a:t>
            </a:r>
          </a:p>
        </p:txBody>
      </p:sp>
      <p:sp>
        <p:nvSpPr>
          <p:cNvPr id="33509" name="Line 748"/>
          <p:cNvSpPr>
            <a:spLocks noChangeShapeType="1"/>
          </p:cNvSpPr>
          <p:nvPr/>
        </p:nvSpPr>
        <p:spPr bwMode="auto">
          <a:xfrm flipH="1">
            <a:off x="6151563" y="1320800"/>
            <a:ext cx="244475" cy="100013"/>
          </a:xfrm>
          <a:prstGeom prst="line">
            <a:avLst/>
          </a:prstGeom>
          <a:noFill/>
          <a:ln w="12700" cap="sq">
            <a:solidFill>
              <a:srgbClr val="FFCC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510" name="Rectangle 749"/>
          <p:cNvSpPr>
            <a:spLocks noChangeArrowheads="1"/>
          </p:cNvSpPr>
          <p:nvPr/>
        </p:nvSpPr>
        <p:spPr bwMode="auto">
          <a:xfrm>
            <a:off x="6435725" y="1230313"/>
            <a:ext cx="44450" cy="30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defTabSz="3248025"/>
            <a:r>
              <a:rPr lang="en-US" sz="200">
                <a:solidFill>
                  <a:srgbClr val="C0BC0C"/>
                </a:solidFill>
                <a:latin typeface="Arial" charset="0"/>
              </a:rPr>
              <a:t>B76</a:t>
            </a:r>
          </a:p>
        </p:txBody>
      </p:sp>
      <p:sp>
        <p:nvSpPr>
          <p:cNvPr id="33511" name="Line 750"/>
          <p:cNvSpPr>
            <a:spLocks noChangeShapeType="1"/>
          </p:cNvSpPr>
          <p:nvPr/>
        </p:nvSpPr>
        <p:spPr bwMode="auto">
          <a:xfrm flipH="1" flipV="1">
            <a:off x="6151563" y="1420813"/>
            <a:ext cx="195262" cy="79375"/>
          </a:xfrm>
          <a:prstGeom prst="line">
            <a:avLst/>
          </a:prstGeom>
          <a:noFill/>
          <a:ln w="12700" cap="sq">
            <a:solidFill>
              <a:srgbClr val="FFCC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512" name="Rectangle 751"/>
          <p:cNvSpPr>
            <a:spLocks noChangeArrowheads="1"/>
          </p:cNvSpPr>
          <p:nvPr/>
        </p:nvSpPr>
        <p:spPr bwMode="auto">
          <a:xfrm>
            <a:off x="6386513" y="1489075"/>
            <a:ext cx="46037" cy="30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defTabSz="3248025"/>
            <a:r>
              <a:rPr lang="en-US" sz="200">
                <a:solidFill>
                  <a:srgbClr val="C0BC0C"/>
                </a:solidFill>
                <a:latin typeface="Arial" charset="0"/>
              </a:rPr>
              <a:t>B37</a:t>
            </a:r>
          </a:p>
        </p:txBody>
      </p:sp>
      <p:sp>
        <p:nvSpPr>
          <p:cNvPr id="33513" name="Line 752"/>
          <p:cNvSpPr>
            <a:spLocks noChangeShapeType="1"/>
          </p:cNvSpPr>
          <p:nvPr/>
        </p:nvSpPr>
        <p:spPr bwMode="auto">
          <a:xfrm flipH="1">
            <a:off x="5838825" y="1420813"/>
            <a:ext cx="312738" cy="30162"/>
          </a:xfrm>
          <a:prstGeom prst="line">
            <a:avLst/>
          </a:prstGeom>
          <a:noFill/>
          <a:ln w="12700" cap="sq">
            <a:solidFill>
              <a:srgbClr val="FFCC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514" name="Line 753"/>
          <p:cNvSpPr>
            <a:spLocks noChangeShapeType="1"/>
          </p:cNvSpPr>
          <p:nvPr/>
        </p:nvSpPr>
        <p:spPr bwMode="auto">
          <a:xfrm flipH="1">
            <a:off x="5718175" y="1450975"/>
            <a:ext cx="120650" cy="123825"/>
          </a:xfrm>
          <a:prstGeom prst="line">
            <a:avLst/>
          </a:prstGeom>
          <a:noFill/>
          <a:ln w="12700" cap="sq">
            <a:solidFill>
              <a:srgbClr val="FFCC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515" name="Line 754"/>
          <p:cNvSpPr>
            <a:spLocks noChangeShapeType="1"/>
          </p:cNvSpPr>
          <p:nvPr/>
        </p:nvSpPr>
        <p:spPr bwMode="auto">
          <a:xfrm flipH="1">
            <a:off x="4897438" y="1574800"/>
            <a:ext cx="820737" cy="300038"/>
          </a:xfrm>
          <a:prstGeom prst="line">
            <a:avLst/>
          </a:prstGeom>
          <a:noFill/>
          <a:ln w="12700" cap="sq">
            <a:solidFill>
              <a:srgbClr val="FFCC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516" name="Line 755"/>
          <p:cNvSpPr>
            <a:spLocks noChangeShapeType="1"/>
          </p:cNvSpPr>
          <p:nvPr/>
        </p:nvSpPr>
        <p:spPr bwMode="auto">
          <a:xfrm flipH="1">
            <a:off x="4951413" y="1747838"/>
            <a:ext cx="504825" cy="114300"/>
          </a:xfrm>
          <a:prstGeom prst="line">
            <a:avLst/>
          </a:prstGeom>
          <a:noFill/>
          <a:ln w="12700" cap="sq">
            <a:solidFill>
              <a:srgbClr val="FFCC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517" name="Rectangle 756"/>
          <p:cNvSpPr>
            <a:spLocks noChangeArrowheads="1"/>
          </p:cNvSpPr>
          <p:nvPr/>
        </p:nvSpPr>
        <p:spPr bwMode="auto">
          <a:xfrm>
            <a:off x="5453063" y="1701800"/>
            <a:ext cx="61912" cy="30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defTabSz="3248025"/>
            <a:r>
              <a:rPr lang="en-US" sz="200">
                <a:solidFill>
                  <a:srgbClr val="C0BC0C"/>
                </a:solidFill>
                <a:latin typeface="Arial" charset="0"/>
              </a:rPr>
              <a:t>N192</a:t>
            </a:r>
          </a:p>
        </p:txBody>
      </p:sp>
      <p:sp>
        <p:nvSpPr>
          <p:cNvPr id="33518" name="Line 757"/>
          <p:cNvSpPr>
            <a:spLocks noChangeShapeType="1"/>
          </p:cNvSpPr>
          <p:nvPr/>
        </p:nvSpPr>
        <p:spPr bwMode="auto">
          <a:xfrm flipH="1">
            <a:off x="5186363" y="1622425"/>
            <a:ext cx="852487" cy="196850"/>
          </a:xfrm>
          <a:prstGeom prst="line">
            <a:avLst/>
          </a:prstGeom>
          <a:noFill/>
          <a:ln w="12700" cap="sq">
            <a:solidFill>
              <a:srgbClr val="FFCC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519" name="Rectangle 758"/>
          <p:cNvSpPr>
            <a:spLocks noChangeArrowheads="1"/>
          </p:cNvSpPr>
          <p:nvPr/>
        </p:nvSpPr>
        <p:spPr bwMode="auto">
          <a:xfrm>
            <a:off x="6057900" y="1597025"/>
            <a:ext cx="60325" cy="30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defTabSz="3248025"/>
            <a:r>
              <a:rPr lang="en-US" sz="200">
                <a:solidFill>
                  <a:srgbClr val="C0BC0C"/>
                </a:solidFill>
                <a:latin typeface="Arial" charset="0"/>
              </a:rPr>
              <a:t>A679</a:t>
            </a:r>
          </a:p>
        </p:txBody>
      </p:sp>
      <p:sp>
        <p:nvSpPr>
          <p:cNvPr id="33520" name="Line 759"/>
          <p:cNvSpPr>
            <a:spLocks noChangeShapeType="1"/>
          </p:cNvSpPr>
          <p:nvPr/>
        </p:nvSpPr>
        <p:spPr bwMode="auto">
          <a:xfrm flipH="1">
            <a:off x="5207000" y="1720850"/>
            <a:ext cx="481013" cy="95250"/>
          </a:xfrm>
          <a:prstGeom prst="line">
            <a:avLst/>
          </a:prstGeom>
          <a:noFill/>
          <a:ln w="12700" cap="sq">
            <a:solidFill>
              <a:srgbClr val="FFCC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521" name="Rectangle 760"/>
          <p:cNvSpPr>
            <a:spLocks noChangeArrowheads="1"/>
          </p:cNvSpPr>
          <p:nvPr/>
        </p:nvSpPr>
        <p:spPr bwMode="auto">
          <a:xfrm>
            <a:off x="5702300" y="1695450"/>
            <a:ext cx="61913" cy="30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defTabSz="3248025"/>
            <a:r>
              <a:rPr lang="en-US" sz="200">
                <a:solidFill>
                  <a:srgbClr val="C0BC0C"/>
                </a:solidFill>
                <a:latin typeface="Arial" charset="0"/>
              </a:rPr>
              <a:t>B109</a:t>
            </a:r>
          </a:p>
        </p:txBody>
      </p:sp>
      <p:sp>
        <p:nvSpPr>
          <p:cNvPr id="33522" name="Line 761"/>
          <p:cNvSpPr>
            <a:spLocks noChangeShapeType="1"/>
          </p:cNvSpPr>
          <p:nvPr/>
        </p:nvSpPr>
        <p:spPr bwMode="auto">
          <a:xfrm flipH="1">
            <a:off x="5365750" y="1687513"/>
            <a:ext cx="581025" cy="104775"/>
          </a:xfrm>
          <a:prstGeom prst="line">
            <a:avLst/>
          </a:prstGeom>
          <a:noFill/>
          <a:ln w="12700" cap="sq">
            <a:solidFill>
              <a:srgbClr val="FFCC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523" name="Rectangle 762"/>
          <p:cNvSpPr>
            <a:spLocks noChangeArrowheads="1"/>
          </p:cNvSpPr>
          <p:nvPr/>
        </p:nvSpPr>
        <p:spPr bwMode="auto">
          <a:xfrm>
            <a:off x="5953125" y="1662113"/>
            <a:ext cx="80963" cy="30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defTabSz="3248025"/>
            <a:r>
              <a:rPr lang="en-US" sz="200">
                <a:solidFill>
                  <a:srgbClr val="C0BC0C"/>
                </a:solidFill>
                <a:latin typeface="Arial" charset="0"/>
              </a:rPr>
              <a:t>NC294</a:t>
            </a:r>
          </a:p>
        </p:txBody>
      </p:sp>
      <p:sp>
        <p:nvSpPr>
          <p:cNvPr id="33524" name="Line 763"/>
          <p:cNvSpPr>
            <a:spLocks noChangeShapeType="1"/>
          </p:cNvSpPr>
          <p:nvPr/>
        </p:nvSpPr>
        <p:spPr bwMode="auto">
          <a:xfrm flipH="1">
            <a:off x="5456238" y="1714500"/>
            <a:ext cx="469900" cy="65088"/>
          </a:xfrm>
          <a:prstGeom prst="line">
            <a:avLst/>
          </a:prstGeom>
          <a:noFill/>
          <a:ln w="12700" cap="sq">
            <a:solidFill>
              <a:srgbClr val="FFCC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525" name="Rectangle 764"/>
          <p:cNvSpPr>
            <a:spLocks noChangeArrowheads="1"/>
          </p:cNvSpPr>
          <p:nvPr/>
        </p:nvSpPr>
        <p:spPr bwMode="auto">
          <a:xfrm>
            <a:off x="5934075" y="1697038"/>
            <a:ext cx="80963" cy="30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defTabSz="3248025"/>
            <a:r>
              <a:rPr lang="en-US" sz="200">
                <a:solidFill>
                  <a:srgbClr val="C0BC0C"/>
                </a:solidFill>
                <a:latin typeface="Arial" charset="0"/>
              </a:rPr>
              <a:t>NC368</a:t>
            </a:r>
          </a:p>
        </p:txBody>
      </p:sp>
      <p:sp>
        <p:nvSpPr>
          <p:cNvPr id="33526" name="Line 765"/>
          <p:cNvSpPr>
            <a:spLocks noChangeShapeType="1"/>
          </p:cNvSpPr>
          <p:nvPr/>
        </p:nvSpPr>
        <p:spPr bwMode="auto">
          <a:xfrm flipH="1">
            <a:off x="6132513" y="1706563"/>
            <a:ext cx="93662" cy="20637"/>
          </a:xfrm>
          <a:prstGeom prst="line">
            <a:avLst/>
          </a:prstGeom>
          <a:noFill/>
          <a:ln w="12700" cap="sq">
            <a:solidFill>
              <a:srgbClr val="FFCC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527" name="Rectangle 766"/>
          <p:cNvSpPr>
            <a:spLocks noChangeArrowheads="1"/>
          </p:cNvSpPr>
          <p:nvPr/>
        </p:nvSpPr>
        <p:spPr bwMode="auto">
          <a:xfrm>
            <a:off x="6232525" y="1679575"/>
            <a:ext cx="80963" cy="30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defTabSz="3248025"/>
            <a:r>
              <a:rPr lang="en-US" sz="200">
                <a:solidFill>
                  <a:srgbClr val="C0BC0C"/>
                </a:solidFill>
                <a:latin typeface="Arial" charset="0"/>
              </a:rPr>
              <a:t>NC326</a:t>
            </a:r>
          </a:p>
        </p:txBody>
      </p:sp>
      <p:sp>
        <p:nvSpPr>
          <p:cNvPr id="33528" name="Line 767"/>
          <p:cNvSpPr>
            <a:spLocks noChangeShapeType="1"/>
          </p:cNvSpPr>
          <p:nvPr/>
        </p:nvSpPr>
        <p:spPr bwMode="auto">
          <a:xfrm flipH="1" flipV="1">
            <a:off x="6132513" y="1727200"/>
            <a:ext cx="71437" cy="28575"/>
          </a:xfrm>
          <a:prstGeom prst="line">
            <a:avLst/>
          </a:prstGeom>
          <a:noFill/>
          <a:ln w="12700" cap="sq">
            <a:solidFill>
              <a:srgbClr val="FFCC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529" name="Rectangle 768"/>
          <p:cNvSpPr>
            <a:spLocks noChangeArrowheads="1"/>
          </p:cNvSpPr>
          <p:nvPr/>
        </p:nvSpPr>
        <p:spPr bwMode="auto">
          <a:xfrm>
            <a:off x="6207125" y="1746250"/>
            <a:ext cx="82550" cy="30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defTabSz="3248025"/>
            <a:r>
              <a:rPr lang="en-US" sz="200">
                <a:solidFill>
                  <a:srgbClr val="C0BC0C"/>
                </a:solidFill>
                <a:latin typeface="Arial" charset="0"/>
              </a:rPr>
              <a:t>NC314</a:t>
            </a:r>
          </a:p>
        </p:txBody>
      </p:sp>
      <p:sp>
        <p:nvSpPr>
          <p:cNvPr id="33530" name="Line 769"/>
          <p:cNvSpPr>
            <a:spLocks noChangeShapeType="1"/>
          </p:cNvSpPr>
          <p:nvPr/>
        </p:nvSpPr>
        <p:spPr bwMode="auto">
          <a:xfrm flipH="1">
            <a:off x="5456238" y="1727200"/>
            <a:ext cx="676275" cy="52388"/>
          </a:xfrm>
          <a:prstGeom prst="line">
            <a:avLst/>
          </a:prstGeom>
          <a:noFill/>
          <a:ln w="12700" cap="sq">
            <a:solidFill>
              <a:srgbClr val="FFCC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531" name="Line 770"/>
          <p:cNvSpPr>
            <a:spLocks noChangeShapeType="1"/>
          </p:cNvSpPr>
          <p:nvPr/>
        </p:nvSpPr>
        <p:spPr bwMode="auto">
          <a:xfrm flipH="1">
            <a:off x="5365750" y="1779588"/>
            <a:ext cx="90488" cy="12700"/>
          </a:xfrm>
          <a:prstGeom prst="line">
            <a:avLst/>
          </a:prstGeom>
          <a:noFill/>
          <a:ln w="12700" cap="sq">
            <a:solidFill>
              <a:srgbClr val="FFCC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532" name="Line 771"/>
          <p:cNvSpPr>
            <a:spLocks noChangeShapeType="1"/>
          </p:cNvSpPr>
          <p:nvPr/>
        </p:nvSpPr>
        <p:spPr bwMode="auto">
          <a:xfrm flipH="1">
            <a:off x="5265738" y="1792288"/>
            <a:ext cx="100012" cy="15875"/>
          </a:xfrm>
          <a:prstGeom prst="line">
            <a:avLst/>
          </a:prstGeom>
          <a:noFill/>
          <a:ln w="12700" cap="sq">
            <a:solidFill>
              <a:srgbClr val="FFCC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533" name="Line 772"/>
          <p:cNvSpPr>
            <a:spLocks noChangeShapeType="1"/>
          </p:cNvSpPr>
          <p:nvPr/>
        </p:nvSpPr>
        <p:spPr bwMode="auto">
          <a:xfrm flipH="1">
            <a:off x="5399088" y="1789113"/>
            <a:ext cx="420687" cy="23812"/>
          </a:xfrm>
          <a:prstGeom prst="line">
            <a:avLst/>
          </a:prstGeom>
          <a:noFill/>
          <a:ln w="12700" cap="sq">
            <a:solidFill>
              <a:srgbClr val="FFCC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534" name="Rectangle 773"/>
          <p:cNvSpPr>
            <a:spLocks noChangeArrowheads="1"/>
          </p:cNvSpPr>
          <p:nvPr/>
        </p:nvSpPr>
        <p:spPr bwMode="auto">
          <a:xfrm>
            <a:off x="6929438" y="1535113"/>
            <a:ext cx="88900" cy="28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defTabSz="3248025"/>
            <a:r>
              <a:rPr lang="en-US" sz="200">
                <a:solidFill>
                  <a:srgbClr val="C0BC0C"/>
                </a:solidFill>
                <a:latin typeface="Arial" charset="0"/>
              </a:rPr>
              <a:t>NC328</a:t>
            </a:r>
          </a:p>
        </p:txBody>
      </p:sp>
      <p:sp>
        <p:nvSpPr>
          <p:cNvPr id="33535" name="Line 774"/>
          <p:cNvSpPr>
            <a:spLocks noChangeShapeType="1"/>
          </p:cNvSpPr>
          <p:nvPr/>
        </p:nvSpPr>
        <p:spPr bwMode="auto">
          <a:xfrm flipH="1">
            <a:off x="5421313" y="1789113"/>
            <a:ext cx="555625" cy="23812"/>
          </a:xfrm>
          <a:prstGeom prst="line">
            <a:avLst/>
          </a:prstGeom>
          <a:noFill/>
          <a:ln w="12700" cap="sq">
            <a:solidFill>
              <a:srgbClr val="FFCC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536" name="Rectangle 775"/>
          <p:cNvSpPr>
            <a:spLocks noChangeArrowheads="1"/>
          </p:cNvSpPr>
          <p:nvPr/>
        </p:nvSpPr>
        <p:spPr bwMode="auto">
          <a:xfrm>
            <a:off x="7073900" y="1535113"/>
            <a:ext cx="61913" cy="28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defTabSz="3248025"/>
            <a:r>
              <a:rPr lang="en-US" sz="200">
                <a:solidFill>
                  <a:srgbClr val="C0BC0C"/>
                </a:solidFill>
                <a:latin typeface="Arial" charset="0"/>
              </a:rPr>
              <a:t>R229</a:t>
            </a:r>
          </a:p>
        </p:txBody>
      </p:sp>
      <p:sp>
        <p:nvSpPr>
          <p:cNvPr id="33537" name="Line 776"/>
          <p:cNvSpPr>
            <a:spLocks noChangeShapeType="1"/>
          </p:cNvSpPr>
          <p:nvPr/>
        </p:nvSpPr>
        <p:spPr bwMode="auto">
          <a:xfrm flipH="1">
            <a:off x="5475288" y="1801813"/>
            <a:ext cx="303212" cy="11112"/>
          </a:xfrm>
          <a:prstGeom prst="line">
            <a:avLst/>
          </a:prstGeom>
          <a:noFill/>
          <a:ln w="12700" cap="sq">
            <a:solidFill>
              <a:srgbClr val="FFCC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538" name="Rectangle 777"/>
          <p:cNvSpPr>
            <a:spLocks noChangeArrowheads="1"/>
          </p:cNvSpPr>
          <p:nvPr/>
        </p:nvSpPr>
        <p:spPr bwMode="auto">
          <a:xfrm>
            <a:off x="6927850" y="1620838"/>
            <a:ext cx="60325" cy="3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defTabSz="3248025"/>
            <a:r>
              <a:rPr lang="en-US" sz="200">
                <a:solidFill>
                  <a:srgbClr val="C0BC0C"/>
                </a:solidFill>
                <a:latin typeface="Arial" charset="0"/>
              </a:rPr>
              <a:t>A680</a:t>
            </a:r>
          </a:p>
        </p:txBody>
      </p:sp>
      <p:sp>
        <p:nvSpPr>
          <p:cNvPr id="33539" name="Line 778"/>
          <p:cNvSpPr>
            <a:spLocks noChangeShapeType="1"/>
          </p:cNvSpPr>
          <p:nvPr/>
        </p:nvSpPr>
        <p:spPr bwMode="auto">
          <a:xfrm flipH="1">
            <a:off x="5511800" y="1801813"/>
            <a:ext cx="273050" cy="11112"/>
          </a:xfrm>
          <a:prstGeom prst="line">
            <a:avLst/>
          </a:prstGeom>
          <a:noFill/>
          <a:ln w="12700" cap="sq">
            <a:solidFill>
              <a:srgbClr val="FFCC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540" name="Rectangle 779"/>
          <p:cNvSpPr>
            <a:spLocks noChangeArrowheads="1"/>
          </p:cNvSpPr>
          <p:nvPr/>
        </p:nvSpPr>
        <p:spPr bwMode="auto">
          <a:xfrm>
            <a:off x="6810375" y="1885950"/>
            <a:ext cx="80963" cy="30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defTabSz="3248025"/>
            <a:r>
              <a:rPr lang="en-US" sz="200">
                <a:solidFill>
                  <a:srgbClr val="C0BC0C"/>
                </a:solidFill>
                <a:latin typeface="Arial" charset="0"/>
              </a:rPr>
              <a:t>NC310</a:t>
            </a:r>
          </a:p>
        </p:txBody>
      </p:sp>
      <p:sp>
        <p:nvSpPr>
          <p:cNvPr id="33541" name="Line 780"/>
          <p:cNvSpPr>
            <a:spLocks noChangeShapeType="1"/>
          </p:cNvSpPr>
          <p:nvPr/>
        </p:nvSpPr>
        <p:spPr bwMode="auto">
          <a:xfrm flipH="1">
            <a:off x="5746750" y="1806575"/>
            <a:ext cx="7938" cy="1588"/>
          </a:xfrm>
          <a:prstGeom prst="line">
            <a:avLst/>
          </a:prstGeom>
          <a:noFill/>
          <a:ln w="12700" cap="sq">
            <a:solidFill>
              <a:srgbClr val="FFCC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542" name="Rectangle 781"/>
          <p:cNvSpPr>
            <a:spLocks noChangeArrowheads="1"/>
          </p:cNvSpPr>
          <p:nvPr/>
        </p:nvSpPr>
        <p:spPr bwMode="auto">
          <a:xfrm>
            <a:off x="6862763" y="1712913"/>
            <a:ext cx="80962" cy="30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defTabSz="3248025"/>
            <a:r>
              <a:rPr lang="en-US" sz="200">
                <a:solidFill>
                  <a:srgbClr val="C0BC0C"/>
                </a:solidFill>
                <a:latin typeface="Arial" charset="0"/>
              </a:rPr>
              <a:t>NC324</a:t>
            </a:r>
          </a:p>
        </p:txBody>
      </p:sp>
      <p:sp>
        <p:nvSpPr>
          <p:cNvPr id="33543" name="Line 782"/>
          <p:cNvSpPr>
            <a:spLocks noChangeShapeType="1"/>
          </p:cNvSpPr>
          <p:nvPr/>
        </p:nvSpPr>
        <p:spPr bwMode="auto">
          <a:xfrm flipH="1" flipV="1">
            <a:off x="5746750" y="1806575"/>
            <a:ext cx="39688" cy="3175"/>
          </a:xfrm>
          <a:prstGeom prst="line">
            <a:avLst/>
          </a:prstGeom>
          <a:noFill/>
          <a:ln w="12700" cap="sq">
            <a:solidFill>
              <a:srgbClr val="FFCC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544" name="Rectangle 783"/>
          <p:cNvSpPr>
            <a:spLocks noChangeArrowheads="1"/>
          </p:cNvSpPr>
          <p:nvPr/>
        </p:nvSpPr>
        <p:spPr bwMode="auto">
          <a:xfrm>
            <a:off x="6856413" y="1747838"/>
            <a:ext cx="80962" cy="28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defTabSz="3248025"/>
            <a:r>
              <a:rPr lang="en-US" sz="200">
                <a:solidFill>
                  <a:srgbClr val="C0BC0C"/>
                </a:solidFill>
                <a:latin typeface="Arial" charset="0"/>
              </a:rPr>
              <a:t>NC322</a:t>
            </a:r>
          </a:p>
        </p:txBody>
      </p:sp>
      <p:sp>
        <p:nvSpPr>
          <p:cNvPr id="33545" name="Line 784"/>
          <p:cNvSpPr>
            <a:spLocks noChangeShapeType="1"/>
          </p:cNvSpPr>
          <p:nvPr/>
        </p:nvSpPr>
        <p:spPr bwMode="auto">
          <a:xfrm flipH="1">
            <a:off x="5551488" y="1806575"/>
            <a:ext cx="195262" cy="6350"/>
          </a:xfrm>
          <a:prstGeom prst="line">
            <a:avLst/>
          </a:prstGeom>
          <a:noFill/>
          <a:ln w="12700" cap="sq">
            <a:solidFill>
              <a:srgbClr val="FFCC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546" name="Line 785"/>
          <p:cNvSpPr>
            <a:spLocks noChangeShapeType="1"/>
          </p:cNvSpPr>
          <p:nvPr/>
        </p:nvSpPr>
        <p:spPr bwMode="auto">
          <a:xfrm flipH="1" flipV="1">
            <a:off x="5646738" y="1812925"/>
            <a:ext cx="79375" cy="0"/>
          </a:xfrm>
          <a:prstGeom prst="line">
            <a:avLst/>
          </a:prstGeom>
          <a:noFill/>
          <a:ln w="12700" cap="sq">
            <a:solidFill>
              <a:srgbClr val="FFCC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547" name="Rectangle 786"/>
          <p:cNvSpPr>
            <a:spLocks noChangeArrowheads="1"/>
          </p:cNvSpPr>
          <p:nvPr/>
        </p:nvSpPr>
        <p:spPr bwMode="auto">
          <a:xfrm>
            <a:off x="6765925" y="1752600"/>
            <a:ext cx="82550" cy="30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defTabSz="3248025"/>
            <a:r>
              <a:rPr lang="en-US" sz="200">
                <a:solidFill>
                  <a:srgbClr val="C0BC0C"/>
                </a:solidFill>
                <a:latin typeface="Arial" charset="0"/>
              </a:rPr>
              <a:t>NC330</a:t>
            </a:r>
          </a:p>
        </p:txBody>
      </p:sp>
      <p:sp>
        <p:nvSpPr>
          <p:cNvPr id="33548" name="Line 787"/>
          <p:cNvSpPr>
            <a:spLocks noChangeShapeType="1"/>
          </p:cNvSpPr>
          <p:nvPr/>
        </p:nvSpPr>
        <p:spPr bwMode="auto">
          <a:xfrm flipH="1" flipV="1">
            <a:off x="5646738" y="1812925"/>
            <a:ext cx="60325" cy="1588"/>
          </a:xfrm>
          <a:prstGeom prst="line">
            <a:avLst/>
          </a:prstGeom>
          <a:noFill/>
          <a:ln w="12700" cap="sq">
            <a:solidFill>
              <a:srgbClr val="FFCC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549" name="Line 788"/>
          <p:cNvSpPr>
            <a:spLocks noChangeShapeType="1"/>
          </p:cNvSpPr>
          <p:nvPr/>
        </p:nvSpPr>
        <p:spPr bwMode="auto">
          <a:xfrm flipH="1" flipV="1">
            <a:off x="5551488" y="1812925"/>
            <a:ext cx="95250" cy="0"/>
          </a:xfrm>
          <a:prstGeom prst="line">
            <a:avLst/>
          </a:prstGeom>
          <a:noFill/>
          <a:ln w="12700" cap="sq">
            <a:solidFill>
              <a:srgbClr val="FFCC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550" name="Line 789"/>
          <p:cNvSpPr>
            <a:spLocks noChangeShapeType="1"/>
          </p:cNvSpPr>
          <p:nvPr/>
        </p:nvSpPr>
        <p:spPr bwMode="auto">
          <a:xfrm flipH="1">
            <a:off x="5521325" y="1812925"/>
            <a:ext cx="30163" cy="0"/>
          </a:xfrm>
          <a:prstGeom prst="line">
            <a:avLst/>
          </a:prstGeom>
          <a:noFill/>
          <a:ln w="12700" cap="sq">
            <a:solidFill>
              <a:srgbClr val="FFCC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551" name="Line 790"/>
          <p:cNvSpPr>
            <a:spLocks noChangeShapeType="1"/>
          </p:cNvSpPr>
          <p:nvPr/>
        </p:nvSpPr>
        <p:spPr bwMode="auto">
          <a:xfrm flipH="1" flipV="1">
            <a:off x="5559425" y="1812925"/>
            <a:ext cx="169863" cy="3175"/>
          </a:xfrm>
          <a:prstGeom prst="line">
            <a:avLst/>
          </a:prstGeom>
          <a:noFill/>
          <a:ln w="12700" cap="sq">
            <a:solidFill>
              <a:srgbClr val="FFCC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552" name="Rectangle 791"/>
          <p:cNvSpPr>
            <a:spLocks noChangeArrowheads="1"/>
          </p:cNvSpPr>
          <p:nvPr/>
        </p:nvSpPr>
        <p:spPr bwMode="auto">
          <a:xfrm>
            <a:off x="6848475" y="1808163"/>
            <a:ext cx="80963" cy="30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defTabSz="3248025"/>
            <a:r>
              <a:rPr lang="en-US" sz="200">
                <a:solidFill>
                  <a:srgbClr val="C0BC0C"/>
                </a:solidFill>
                <a:latin typeface="Arial" charset="0"/>
              </a:rPr>
              <a:t>NC372</a:t>
            </a:r>
          </a:p>
        </p:txBody>
      </p:sp>
      <p:sp>
        <p:nvSpPr>
          <p:cNvPr id="33553" name="Line 792"/>
          <p:cNvSpPr>
            <a:spLocks noChangeShapeType="1"/>
          </p:cNvSpPr>
          <p:nvPr/>
        </p:nvSpPr>
        <p:spPr bwMode="auto">
          <a:xfrm flipH="1" flipV="1">
            <a:off x="5589588" y="1812925"/>
            <a:ext cx="11112" cy="1588"/>
          </a:xfrm>
          <a:prstGeom prst="line">
            <a:avLst/>
          </a:prstGeom>
          <a:noFill/>
          <a:ln w="12700" cap="sq">
            <a:solidFill>
              <a:srgbClr val="FFCC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554" name="Rectangle 793"/>
          <p:cNvSpPr>
            <a:spLocks noChangeArrowheads="1"/>
          </p:cNvSpPr>
          <p:nvPr/>
        </p:nvSpPr>
        <p:spPr bwMode="auto">
          <a:xfrm>
            <a:off x="6911975" y="1654175"/>
            <a:ext cx="115888" cy="3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defTabSz="3248025"/>
            <a:r>
              <a:rPr lang="en-US" sz="200">
                <a:solidFill>
                  <a:srgbClr val="C0BC0C"/>
                </a:solidFill>
                <a:latin typeface="Arial" charset="0"/>
              </a:rPr>
              <a:t>B73Htrhm</a:t>
            </a:r>
          </a:p>
        </p:txBody>
      </p:sp>
      <p:sp>
        <p:nvSpPr>
          <p:cNvPr id="33555" name="Line 794"/>
          <p:cNvSpPr>
            <a:spLocks noChangeShapeType="1"/>
          </p:cNvSpPr>
          <p:nvPr/>
        </p:nvSpPr>
        <p:spPr bwMode="auto">
          <a:xfrm flipH="1" flipV="1">
            <a:off x="5589588" y="1812925"/>
            <a:ext cx="63500" cy="3175"/>
          </a:xfrm>
          <a:prstGeom prst="line">
            <a:avLst/>
          </a:prstGeom>
          <a:noFill/>
          <a:ln w="12700" cap="sq">
            <a:solidFill>
              <a:srgbClr val="FFCC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556" name="Rectangle 795"/>
          <p:cNvSpPr>
            <a:spLocks noChangeArrowheads="1"/>
          </p:cNvSpPr>
          <p:nvPr/>
        </p:nvSpPr>
        <p:spPr bwMode="auto">
          <a:xfrm>
            <a:off x="7010400" y="1646238"/>
            <a:ext cx="187325" cy="122237"/>
          </a:xfrm>
          <a:prstGeom prst="rect">
            <a:avLst/>
          </a:prstGeom>
          <a:solidFill>
            <a:srgbClr val="FF33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 defTabSz="3248025"/>
            <a:r>
              <a:rPr lang="en-US" sz="800" b="1">
                <a:latin typeface="Arial" charset="0"/>
              </a:rPr>
              <a:t>B73</a:t>
            </a:r>
          </a:p>
        </p:txBody>
      </p:sp>
      <p:sp>
        <p:nvSpPr>
          <p:cNvPr id="33557" name="Line 796"/>
          <p:cNvSpPr>
            <a:spLocks noChangeShapeType="1"/>
          </p:cNvSpPr>
          <p:nvPr/>
        </p:nvSpPr>
        <p:spPr bwMode="auto">
          <a:xfrm flipH="1" flipV="1">
            <a:off x="5559425" y="1812925"/>
            <a:ext cx="30163" cy="1588"/>
          </a:xfrm>
          <a:prstGeom prst="line">
            <a:avLst/>
          </a:prstGeom>
          <a:noFill/>
          <a:ln w="12700" cap="sq">
            <a:solidFill>
              <a:srgbClr val="FFCC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558" name="Line 797"/>
          <p:cNvSpPr>
            <a:spLocks noChangeShapeType="1"/>
          </p:cNvSpPr>
          <p:nvPr/>
        </p:nvSpPr>
        <p:spPr bwMode="auto">
          <a:xfrm flipH="1" flipV="1">
            <a:off x="5521325" y="1812925"/>
            <a:ext cx="38100" cy="0"/>
          </a:xfrm>
          <a:prstGeom prst="line">
            <a:avLst/>
          </a:prstGeom>
          <a:noFill/>
          <a:ln w="12700" cap="sq">
            <a:solidFill>
              <a:srgbClr val="FFCC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559" name="Line 798"/>
          <p:cNvSpPr>
            <a:spLocks noChangeShapeType="1"/>
          </p:cNvSpPr>
          <p:nvPr/>
        </p:nvSpPr>
        <p:spPr bwMode="auto">
          <a:xfrm flipH="1">
            <a:off x="5511800" y="1812925"/>
            <a:ext cx="9525" cy="0"/>
          </a:xfrm>
          <a:prstGeom prst="line">
            <a:avLst/>
          </a:prstGeom>
          <a:noFill/>
          <a:ln w="12700" cap="sq">
            <a:solidFill>
              <a:srgbClr val="FFCC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560" name="Line 799"/>
          <p:cNvSpPr>
            <a:spLocks noChangeShapeType="1"/>
          </p:cNvSpPr>
          <p:nvPr/>
        </p:nvSpPr>
        <p:spPr bwMode="auto">
          <a:xfrm flipH="1">
            <a:off x="5475288" y="1812925"/>
            <a:ext cx="36512" cy="0"/>
          </a:xfrm>
          <a:prstGeom prst="line">
            <a:avLst/>
          </a:prstGeom>
          <a:noFill/>
          <a:ln w="12700" cap="sq">
            <a:solidFill>
              <a:srgbClr val="FFCC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561" name="Line 800"/>
          <p:cNvSpPr>
            <a:spLocks noChangeShapeType="1"/>
          </p:cNvSpPr>
          <p:nvPr/>
        </p:nvSpPr>
        <p:spPr bwMode="auto">
          <a:xfrm flipH="1">
            <a:off x="5421313" y="1812925"/>
            <a:ext cx="53975" cy="0"/>
          </a:xfrm>
          <a:prstGeom prst="line">
            <a:avLst/>
          </a:prstGeom>
          <a:noFill/>
          <a:ln w="12700" cap="sq">
            <a:solidFill>
              <a:srgbClr val="FFCC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562" name="Line 801"/>
          <p:cNvSpPr>
            <a:spLocks noChangeShapeType="1"/>
          </p:cNvSpPr>
          <p:nvPr/>
        </p:nvSpPr>
        <p:spPr bwMode="auto">
          <a:xfrm flipH="1">
            <a:off x="5399088" y="1812925"/>
            <a:ext cx="22225" cy="0"/>
          </a:xfrm>
          <a:prstGeom prst="line">
            <a:avLst/>
          </a:prstGeom>
          <a:noFill/>
          <a:ln w="12700" cap="sq">
            <a:solidFill>
              <a:srgbClr val="FFCC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563" name="Line 802"/>
          <p:cNvSpPr>
            <a:spLocks noChangeShapeType="1"/>
          </p:cNvSpPr>
          <p:nvPr/>
        </p:nvSpPr>
        <p:spPr bwMode="auto">
          <a:xfrm flipH="1">
            <a:off x="5376863" y="1812925"/>
            <a:ext cx="22225" cy="0"/>
          </a:xfrm>
          <a:prstGeom prst="line">
            <a:avLst/>
          </a:prstGeom>
          <a:noFill/>
          <a:ln w="12700" cap="sq">
            <a:solidFill>
              <a:srgbClr val="FFCC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564" name="Line 803"/>
          <p:cNvSpPr>
            <a:spLocks noChangeShapeType="1"/>
          </p:cNvSpPr>
          <p:nvPr/>
        </p:nvSpPr>
        <p:spPr bwMode="auto">
          <a:xfrm flipH="1">
            <a:off x="5632450" y="1831975"/>
            <a:ext cx="242888" cy="17463"/>
          </a:xfrm>
          <a:prstGeom prst="line">
            <a:avLst/>
          </a:prstGeom>
          <a:noFill/>
          <a:ln w="12700" cap="sq">
            <a:solidFill>
              <a:srgbClr val="FFCC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565" name="Rectangle 804"/>
          <p:cNvSpPr>
            <a:spLocks noChangeArrowheads="1"/>
          </p:cNvSpPr>
          <p:nvPr/>
        </p:nvSpPr>
        <p:spPr bwMode="auto">
          <a:xfrm>
            <a:off x="5892800" y="1808163"/>
            <a:ext cx="80963" cy="30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defTabSz="3248025"/>
            <a:r>
              <a:rPr lang="en-US" sz="200">
                <a:solidFill>
                  <a:srgbClr val="C0BC0C"/>
                </a:solidFill>
                <a:latin typeface="Arial" charset="0"/>
              </a:rPr>
              <a:t>NC308</a:t>
            </a:r>
          </a:p>
        </p:txBody>
      </p:sp>
      <p:sp>
        <p:nvSpPr>
          <p:cNvPr id="33566" name="Line 805"/>
          <p:cNvSpPr>
            <a:spLocks noChangeShapeType="1"/>
          </p:cNvSpPr>
          <p:nvPr/>
        </p:nvSpPr>
        <p:spPr bwMode="auto">
          <a:xfrm flipH="1">
            <a:off x="5792788" y="1854200"/>
            <a:ext cx="49212" cy="6350"/>
          </a:xfrm>
          <a:prstGeom prst="line">
            <a:avLst/>
          </a:prstGeom>
          <a:noFill/>
          <a:ln w="12700" cap="sq">
            <a:solidFill>
              <a:srgbClr val="FFCC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567" name="Rectangle 806"/>
          <p:cNvSpPr>
            <a:spLocks noChangeArrowheads="1"/>
          </p:cNvSpPr>
          <p:nvPr/>
        </p:nvSpPr>
        <p:spPr bwMode="auto">
          <a:xfrm>
            <a:off x="5846763" y="1838325"/>
            <a:ext cx="80962" cy="30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defTabSz="3248025"/>
            <a:r>
              <a:rPr lang="en-US" sz="200">
                <a:solidFill>
                  <a:srgbClr val="C0BC0C"/>
                </a:solidFill>
                <a:latin typeface="Arial" charset="0"/>
              </a:rPr>
              <a:t>NC312</a:t>
            </a:r>
          </a:p>
        </p:txBody>
      </p:sp>
      <p:sp>
        <p:nvSpPr>
          <p:cNvPr id="33568" name="Line 807"/>
          <p:cNvSpPr>
            <a:spLocks noChangeShapeType="1"/>
          </p:cNvSpPr>
          <p:nvPr/>
        </p:nvSpPr>
        <p:spPr bwMode="auto">
          <a:xfrm flipH="1">
            <a:off x="5867400" y="1858963"/>
            <a:ext cx="74613" cy="7937"/>
          </a:xfrm>
          <a:prstGeom prst="line">
            <a:avLst/>
          </a:prstGeom>
          <a:noFill/>
          <a:ln w="12700" cap="sq">
            <a:solidFill>
              <a:srgbClr val="FFCC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569" name="Rectangle 808"/>
          <p:cNvSpPr>
            <a:spLocks noChangeArrowheads="1"/>
          </p:cNvSpPr>
          <p:nvPr/>
        </p:nvSpPr>
        <p:spPr bwMode="auto">
          <a:xfrm>
            <a:off x="5953125" y="1827213"/>
            <a:ext cx="80963" cy="3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defTabSz="3248025"/>
            <a:r>
              <a:rPr lang="en-US" sz="200">
                <a:solidFill>
                  <a:srgbClr val="C0BC0C"/>
                </a:solidFill>
                <a:latin typeface="Arial" charset="0"/>
              </a:rPr>
              <a:t>NC306</a:t>
            </a:r>
          </a:p>
        </p:txBody>
      </p:sp>
      <p:sp>
        <p:nvSpPr>
          <p:cNvPr id="33570" name="Line 809"/>
          <p:cNvSpPr>
            <a:spLocks noChangeShapeType="1"/>
          </p:cNvSpPr>
          <p:nvPr/>
        </p:nvSpPr>
        <p:spPr bwMode="auto">
          <a:xfrm flipH="1" flipV="1">
            <a:off x="5867400" y="1866900"/>
            <a:ext cx="65088" cy="6350"/>
          </a:xfrm>
          <a:prstGeom prst="line">
            <a:avLst/>
          </a:prstGeom>
          <a:noFill/>
          <a:ln w="12700" cap="sq">
            <a:solidFill>
              <a:srgbClr val="FFCC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571" name="Rectangle 810"/>
          <p:cNvSpPr>
            <a:spLocks noChangeArrowheads="1"/>
          </p:cNvSpPr>
          <p:nvPr/>
        </p:nvSpPr>
        <p:spPr bwMode="auto">
          <a:xfrm>
            <a:off x="5934075" y="1866900"/>
            <a:ext cx="80963" cy="3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defTabSz="3248025"/>
            <a:r>
              <a:rPr lang="en-US" sz="200">
                <a:solidFill>
                  <a:srgbClr val="C0BC0C"/>
                </a:solidFill>
                <a:latin typeface="Arial" charset="0"/>
              </a:rPr>
              <a:t>NC268</a:t>
            </a:r>
          </a:p>
        </p:txBody>
      </p:sp>
      <p:sp>
        <p:nvSpPr>
          <p:cNvPr id="33572" name="Line 811"/>
          <p:cNvSpPr>
            <a:spLocks noChangeShapeType="1"/>
          </p:cNvSpPr>
          <p:nvPr/>
        </p:nvSpPr>
        <p:spPr bwMode="auto">
          <a:xfrm flipH="1" flipV="1">
            <a:off x="5792788" y="1860550"/>
            <a:ext cx="74612" cy="6350"/>
          </a:xfrm>
          <a:prstGeom prst="line">
            <a:avLst/>
          </a:prstGeom>
          <a:noFill/>
          <a:ln w="12700" cap="sq">
            <a:solidFill>
              <a:srgbClr val="FFCC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573" name="Line 812"/>
          <p:cNvSpPr>
            <a:spLocks noChangeShapeType="1"/>
          </p:cNvSpPr>
          <p:nvPr/>
        </p:nvSpPr>
        <p:spPr bwMode="auto">
          <a:xfrm flipH="1" flipV="1">
            <a:off x="5632450" y="1849438"/>
            <a:ext cx="160338" cy="11112"/>
          </a:xfrm>
          <a:prstGeom prst="line">
            <a:avLst/>
          </a:prstGeom>
          <a:noFill/>
          <a:ln w="12700" cap="sq">
            <a:solidFill>
              <a:srgbClr val="FFCC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574" name="Line 813"/>
          <p:cNvSpPr>
            <a:spLocks noChangeShapeType="1"/>
          </p:cNvSpPr>
          <p:nvPr/>
        </p:nvSpPr>
        <p:spPr bwMode="auto">
          <a:xfrm flipH="1" flipV="1">
            <a:off x="5376863" y="1812925"/>
            <a:ext cx="255587" cy="36513"/>
          </a:xfrm>
          <a:prstGeom prst="line">
            <a:avLst/>
          </a:prstGeom>
          <a:noFill/>
          <a:ln w="12700" cap="sq">
            <a:solidFill>
              <a:srgbClr val="FFCC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575" name="Line 814"/>
          <p:cNvSpPr>
            <a:spLocks noChangeShapeType="1"/>
          </p:cNvSpPr>
          <p:nvPr/>
        </p:nvSpPr>
        <p:spPr bwMode="auto">
          <a:xfrm flipH="1" flipV="1">
            <a:off x="5265738" y="1808163"/>
            <a:ext cx="111125" cy="4762"/>
          </a:xfrm>
          <a:prstGeom prst="line">
            <a:avLst/>
          </a:prstGeom>
          <a:noFill/>
          <a:ln w="12700" cap="sq">
            <a:solidFill>
              <a:srgbClr val="FFCC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576" name="Line 815"/>
          <p:cNvSpPr>
            <a:spLocks noChangeShapeType="1"/>
          </p:cNvSpPr>
          <p:nvPr/>
        </p:nvSpPr>
        <p:spPr bwMode="auto">
          <a:xfrm flipH="1">
            <a:off x="5207000" y="1808163"/>
            <a:ext cx="58738" cy="7937"/>
          </a:xfrm>
          <a:prstGeom prst="line">
            <a:avLst/>
          </a:prstGeom>
          <a:noFill/>
          <a:ln w="12700" cap="sq">
            <a:solidFill>
              <a:srgbClr val="FFCC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577" name="Line 816"/>
          <p:cNvSpPr>
            <a:spLocks noChangeShapeType="1"/>
          </p:cNvSpPr>
          <p:nvPr/>
        </p:nvSpPr>
        <p:spPr bwMode="auto">
          <a:xfrm flipH="1">
            <a:off x="5186363" y="1816100"/>
            <a:ext cx="20637" cy="3175"/>
          </a:xfrm>
          <a:prstGeom prst="line">
            <a:avLst/>
          </a:prstGeom>
          <a:noFill/>
          <a:ln w="12700" cap="sq">
            <a:solidFill>
              <a:srgbClr val="FFCC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578" name="Line 817"/>
          <p:cNvSpPr>
            <a:spLocks noChangeShapeType="1"/>
          </p:cNvSpPr>
          <p:nvPr/>
        </p:nvSpPr>
        <p:spPr bwMode="auto">
          <a:xfrm flipH="1">
            <a:off x="4951413" y="1819275"/>
            <a:ext cx="234950" cy="42863"/>
          </a:xfrm>
          <a:prstGeom prst="line">
            <a:avLst/>
          </a:prstGeom>
          <a:noFill/>
          <a:ln w="12700" cap="sq">
            <a:solidFill>
              <a:srgbClr val="FFCC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579" name="Line 818"/>
          <p:cNvSpPr>
            <a:spLocks noChangeShapeType="1"/>
          </p:cNvSpPr>
          <p:nvPr/>
        </p:nvSpPr>
        <p:spPr bwMode="auto">
          <a:xfrm flipH="1">
            <a:off x="4897438" y="1862138"/>
            <a:ext cx="53975" cy="12700"/>
          </a:xfrm>
          <a:prstGeom prst="line">
            <a:avLst/>
          </a:prstGeom>
          <a:noFill/>
          <a:ln w="12700" cap="sq">
            <a:solidFill>
              <a:srgbClr val="FFCC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580" name="Line 819"/>
          <p:cNvSpPr>
            <a:spLocks noChangeShapeType="1"/>
          </p:cNvSpPr>
          <p:nvPr/>
        </p:nvSpPr>
        <p:spPr bwMode="auto">
          <a:xfrm flipH="1">
            <a:off x="4857750" y="1874838"/>
            <a:ext cx="39688" cy="11112"/>
          </a:xfrm>
          <a:prstGeom prst="line">
            <a:avLst/>
          </a:prstGeom>
          <a:noFill/>
          <a:ln w="12700" cap="sq">
            <a:solidFill>
              <a:srgbClr val="FFCC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581" name="Line 820"/>
          <p:cNvSpPr>
            <a:spLocks noChangeShapeType="1"/>
          </p:cNvSpPr>
          <p:nvPr/>
        </p:nvSpPr>
        <p:spPr bwMode="auto">
          <a:xfrm flipH="1">
            <a:off x="4760913" y="1885950"/>
            <a:ext cx="96837" cy="39688"/>
          </a:xfrm>
          <a:prstGeom prst="line">
            <a:avLst/>
          </a:prstGeom>
          <a:noFill/>
          <a:ln w="12700" cap="sq">
            <a:solidFill>
              <a:srgbClr val="FFCC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582" name="Line 821"/>
          <p:cNvSpPr>
            <a:spLocks noChangeShapeType="1"/>
          </p:cNvSpPr>
          <p:nvPr/>
        </p:nvSpPr>
        <p:spPr bwMode="auto">
          <a:xfrm flipH="1">
            <a:off x="4518025" y="1925638"/>
            <a:ext cx="242888" cy="130175"/>
          </a:xfrm>
          <a:prstGeom prst="line">
            <a:avLst/>
          </a:prstGeom>
          <a:noFill/>
          <a:ln w="12700" cap="sq">
            <a:solidFill>
              <a:srgbClr val="FFCC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583" name="Line 822"/>
          <p:cNvSpPr>
            <a:spLocks noChangeShapeType="1"/>
          </p:cNvSpPr>
          <p:nvPr/>
        </p:nvSpPr>
        <p:spPr bwMode="auto">
          <a:xfrm flipH="1">
            <a:off x="4405313" y="2055813"/>
            <a:ext cx="112712" cy="92075"/>
          </a:xfrm>
          <a:prstGeom prst="line">
            <a:avLst/>
          </a:prstGeom>
          <a:noFill/>
          <a:ln w="12700" cap="sq">
            <a:solidFill>
              <a:srgbClr val="FFCC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584" name="Line 823"/>
          <p:cNvSpPr>
            <a:spLocks noChangeShapeType="1"/>
          </p:cNvSpPr>
          <p:nvPr/>
        </p:nvSpPr>
        <p:spPr bwMode="auto">
          <a:xfrm flipH="1">
            <a:off x="4351338" y="2147888"/>
            <a:ext cx="53975" cy="60325"/>
          </a:xfrm>
          <a:prstGeom prst="line">
            <a:avLst/>
          </a:prstGeom>
          <a:noFill/>
          <a:ln w="12700" cap="sq">
            <a:solidFill>
              <a:srgbClr val="FFCC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585" name="Line 824"/>
          <p:cNvSpPr>
            <a:spLocks noChangeShapeType="1"/>
          </p:cNvSpPr>
          <p:nvPr/>
        </p:nvSpPr>
        <p:spPr bwMode="auto">
          <a:xfrm flipH="1">
            <a:off x="4314825" y="2208213"/>
            <a:ext cx="36513" cy="50800"/>
          </a:xfrm>
          <a:prstGeom prst="line">
            <a:avLst/>
          </a:prstGeom>
          <a:noFill/>
          <a:ln w="12700" cap="sq">
            <a:solidFill>
              <a:srgbClr val="FFCC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586" name="Line 825"/>
          <p:cNvSpPr>
            <a:spLocks noChangeShapeType="1"/>
          </p:cNvSpPr>
          <p:nvPr/>
        </p:nvSpPr>
        <p:spPr bwMode="auto">
          <a:xfrm flipH="1">
            <a:off x="4291013" y="2259013"/>
            <a:ext cx="23812" cy="34925"/>
          </a:xfrm>
          <a:prstGeom prst="line">
            <a:avLst/>
          </a:prstGeom>
          <a:noFill/>
          <a:ln w="12700" cap="sq">
            <a:solidFill>
              <a:srgbClr val="FFCC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587" name="Line 826"/>
          <p:cNvSpPr>
            <a:spLocks noChangeShapeType="1"/>
          </p:cNvSpPr>
          <p:nvPr/>
        </p:nvSpPr>
        <p:spPr bwMode="auto">
          <a:xfrm flipH="1">
            <a:off x="4275138" y="2293938"/>
            <a:ext cx="15875" cy="30162"/>
          </a:xfrm>
          <a:prstGeom prst="line">
            <a:avLst/>
          </a:prstGeom>
          <a:noFill/>
          <a:ln w="12700" cap="sq">
            <a:solidFill>
              <a:srgbClr val="FFCC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588" name="Line 827"/>
          <p:cNvSpPr>
            <a:spLocks noChangeShapeType="1"/>
          </p:cNvSpPr>
          <p:nvPr/>
        </p:nvSpPr>
        <p:spPr bwMode="auto">
          <a:xfrm flipH="1">
            <a:off x="4986338" y="1965325"/>
            <a:ext cx="766762" cy="188913"/>
          </a:xfrm>
          <a:prstGeom prst="line">
            <a:avLst/>
          </a:prstGeom>
          <a:noFill/>
          <a:ln w="12700" cap="sq">
            <a:solidFill>
              <a:srgbClr val="80808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589" name="Rectangle 828"/>
          <p:cNvSpPr>
            <a:spLocks noChangeArrowheads="1"/>
          </p:cNvSpPr>
          <p:nvPr/>
        </p:nvSpPr>
        <p:spPr bwMode="auto">
          <a:xfrm>
            <a:off x="5765800" y="1933575"/>
            <a:ext cx="46038" cy="3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defTabSz="3248025"/>
            <a:r>
              <a:rPr lang="en-US" sz="200">
                <a:solidFill>
                  <a:srgbClr val="808080"/>
                </a:solidFill>
                <a:latin typeface="Arial" charset="0"/>
              </a:rPr>
              <a:t>B46</a:t>
            </a:r>
          </a:p>
        </p:txBody>
      </p:sp>
      <p:sp>
        <p:nvSpPr>
          <p:cNvPr id="33590" name="Line 829"/>
          <p:cNvSpPr>
            <a:spLocks noChangeShapeType="1"/>
          </p:cNvSpPr>
          <p:nvPr/>
        </p:nvSpPr>
        <p:spPr bwMode="auto">
          <a:xfrm flipH="1">
            <a:off x="4986338" y="1941513"/>
            <a:ext cx="1093787" cy="212725"/>
          </a:xfrm>
          <a:prstGeom prst="line">
            <a:avLst/>
          </a:prstGeom>
          <a:noFill/>
          <a:ln w="12700" cap="sq">
            <a:solidFill>
              <a:srgbClr val="80808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591" name="Rectangle 830"/>
          <p:cNvSpPr>
            <a:spLocks noChangeArrowheads="1"/>
          </p:cNvSpPr>
          <p:nvPr/>
        </p:nvSpPr>
        <p:spPr bwMode="auto">
          <a:xfrm>
            <a:off x="6099175" y="1909763"/>
            <a:ext cx="46038" cy="30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defTabSz="3248025"/>
            <a:r>
              <a:rPr lang="en-US" sz="200">
                <a:solidFill>
                  <a:srgbClr val="808080"/>
                </a:solidFill>
                <a:latin typeface="Arial" charset="0"/>
              </a:rPr>
              <a:t>B10</a:t>
            </a:r>
          </a:p>
        </p:txBody>
      </p:sp>
      <p:sp>
        <p:nvSpPr>
          <p:cNvPr id="33592" name="Line 831"/>
          <p:cNvSpPr>
            <a:spLocks noChangeShapeType="1"/>
          </p:cNvSpPr>
          <p:nvPr/>
        </p:nvSpPr>
        <p:spPr bwMode="auto">
          <a:xfrm flipH="1">
            <a:off x="4275138" y="2154238"/>
            <a:ext cx="711200" cy="169862"/>
          </a:xfrm>
          <a:prstGeom prst="line">
            <a:avLst/>
          </a:prstGeom>
          <a:noFill/>
          <a:ln w="12700" cap="sq">
            <a:solidFill>
              <a:srgbClr val="80808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593" name="Line 832"/>
          <p:cNvSpPr>
            <a:spLocks noChangeShapeType="1"/>
          </p:cNvSpPr>
          <p:nvPr/>
        </p:nvSpPr>
        <p:spPr bwMode="auto">
          <a:xfrm flipH="1">
            <a:off x="4216400" y="2324100"/>
            <a:ext cx="58738" cy="46038"/>
          </a:xfrm>
          <a:prstGeom prst="line">
            <a:avLst/>
          </a:prstGeom>
          <a:noFill/>
          <a:ln w="12700" cap="sq">
            <a:solidFill>
              <a:srgbClr val="FFCC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594" name="Line 833"/>
          <p:cNvSpPr>
            <a:spLocks noChangeShapeType="1"/>
          </p:cNvSpPr>
          <p:nvPr/>
        </p:nvSpPr>
        <p:spPr bwMode="auto">
          <a:xfrm flipH="1">
            <a:off x="4178300" y="2370138"/>
            <a:ext cx="38100" cy="42862"/>
          </a:xfrm>
          <a:prstGeom prst="line">
            <a:avLst/>
          </a:prstGeom>
          <a:noFill/>
          <a:ln w="12700" cap="sq">
            <a:solidFill>
              <a:srgbClr val="FFCC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595" name="Line 834"/>
          <p:cNvSpPr>
            <a:spLocks noChangeShapeType="1"/>
          </p:cNvSpPr>
          <p:nvPr/>
        </p:nvSpPr>
        <p:spPr bwMode="auto">
          <a:xfrm flipH="1">
            <a:off x="4156075" y="2413000"/>
            <a:ext cx="22225" cy="38100"/>
          </a:xfrm>
          <a:prstGeom prst="line">
            <a:avLst/>
          </a:prstGeom>
          <a:noFill/>
          <a:ln w="12700" cap="sq">
            <a:solidFill>
              <a:srgbClr val="FFCC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596" name="Line 835"/>
          <p:cNvSpPr>
            <a:spLocks noChangeShapeType="1"/>
          </p:cNvSpPr>
          <p:nvPr/>
        </p:nvSpPr>
        <p:spPr bwMode="auto">
          <a:xfrm flipH="1">
            <a:off x="4151313" y="2451100"/>
            <a:ext cx="4762" cy="6350"/>
          </a:xfrm>
          <a:prstGeom prst="line">
            <a:avLst/>
          </a:prstGeom>
          <a:noFill/>
          <a:ln w="12700" cap="sq">
            <a:solidFill>
              <a:srgbClr val="FFCC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597" name="Line 836"/>
          <p:cNvSpPr>
            <a:spLocks noChangeShapeType="1"/>
          </p:cNvSpPr>
          <p:nvPr/>
        </p:nvSpPr>
        <p:spPr bwMode="auto">
          <a:xfrm flipH="1">
            <a:off x="4130675" y="2457450"/>
            <a:ext cx="20638" cy="49213"/>
          </a:xfrm>
          <a:prstGeom prst="line">
            <a:avLst/>
          </a:prstGeom>
          <a:noFill/>
          <a:ln w="12700" cap="sq">
            <a:solidFill>
              <a:srgbClr val="FFCC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598" name="Line 837"/>
          <p:cNvSpPr>
            <a:spLocks noChangeShapeType="1"/>
          </p:cNvSpPr>
          <p:nvPr/>
        </p:nvSpPr>
        <p:spPr bwMode="auto">
          <a:xfrm flipH="1">
            <a:off x="4122738" y="2506663"/>
            <a:ext cx="7937" cy="19050"/>
          </a:xfrm>
          <a:prstGeom prst="line">
            <a:avLst/>
          </a:prstGeom>
          <a:noFill/>
          <a:ln w="12700" cap="sq">
            <a:solidFill>
              <a:srgbClr val="FFCC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599" name="Line 838"/>
          <p:cNvSpPr>
            <a:spLocks noChangeShapeType="1"/>
          </p:cNvSpPr>
          <p:nvPr/>
        </p:nvSpPr>
        <p:spPr bwMode="auto">
          <a:xfrm flipH="1">
            <a:off x="4110038" y="2525713"/>
            <a:ext cx="12700" cy="38100"/>
          </a:xfrm>
          <a:prstGeom prst="line">
            <a:avLst/>
          </a:prstGeom>
          <a:noFill/>
          <a:ln w="12700" cap="sq">
            <a:solidFill>
              <a:srgbClr val="FFCC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600" name="Line 839"/>
          <p:cNvSpPr>
            <a:spLocks noChangeShapeType="1"/>
          </p:cNvSpPr>
          <p:nvPr/>
        </p:nvSpPr>
        <p:spPr bwMode="auto">
          <a:xfrm flipH="1">
            <a:off x="4102100" y="2563813"/>
            <a:ext cx="7938" cy="23812"/>
          </a:xfrm>
          <a:prstGeom prst="line">
            <a:avLst/>
          </a:prstGeom>
          <a:noFill/>
          <a:ln w="12700" cap="sq">
            <a:solidFill>
              <a:srgbClr val="FFCC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601" name="Line 840"/>
          <p:cNvSpPr>
            <a:spLocks noChangeShapeType="1"/>
          </p:cNvSpPr>
          <p:nvPr/>
        </p:nvSpPr>
        <p:spPr bwMode="auto">
          <a:xfrm flipH="1">
            <a:off x="4097338" y="2587625"/>
            <a:ext cx="4762" cy="9525"/>
          </a:xfrm>
          <a:prstGeom prst="line">
            <a:avLst/>
          </a:prstGeom>
          <a:noFill/>
          <a:ln w="12700" cap="sq">
            <a:solidFill>
              <a:srgbClr val="FFCC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602" name="Line 841"/>
          <p:cNvSpPr>
            <a:spLocks noChangeShapeType="1"/>
          </p:cNvSpPr>
          <p:nvPr/>
        </p:nvSpPr>
        <p:spPr bwMode="auto">
          <a:xfrm flipH="1">
            <a:off x="4092575" y="2597150"/>
            <a:ext cx="4763" cy="28575"/>
          </a:xfrm>
          <a:prstGeom prst="line">
            <a:avLst/>
          </a:prstGeom>
          <a:noFill/>
          <a:ln w="12700" cap="sq">
            <a:solidFill>
              <a:srgbClr val="FFCC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603" name="Line 842"/>
          <p:cNvSpPr>
            <a:spLocks noChangeShapeType="1"/>
          </p:cNvSpPr>
          <p:nvPr/>
        </p:nvSpPr>
        <p:spPr bwMode="auto">
          <a:xfrm flipH="1">
            <a:off x="4090988" y="2625725"/>
            <a:ext cx="1587" cy="23813"/>
          </a:xfrm>
          <a:prstGeom prst="line">
            <a:avLst/>
          </a:prstGeom>
          <a:noFill/>
          <a:ln w="12700" cap="sq">
            <a:solidFill>
              <a:srgbClr val="FFCC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604" name="Line 843"/>
          <p:cNvSpPr>
            <a:spLocks noChangeShapeType="1"/>
          </p:cNvSpPr>
          <p:nvPr/>
        </p:nvSpPr>
        <p:spPr bwMode="auto">
          <a:xfrm flipH="1">
            <a:off x="4295775" y="2020888"/>
            <a:ext cx="1701800" cy="561975"/>
          </a:xfrm>
          <a:prstGeom prst="line">
            <a:avLst/>
          </a:prstGeom>
          <a:noFill/>
          <a:ln w="12700" cap="sq">
            <a:solidFill>
              <a:srgbClr val="0066CC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605" name="Rectangle 844"/>
          <p:cNvSpPr>
            <a:spLocks noChangeArrowheads="1"/>
          </p:cNvSpPr>
          <p:nvPr/>
        </p:nvSpPr>
        <p:spPr bwMode="auto">
          <a:xfrm>
            <a:off x="6018213" y="1992313"/>
            <a:ext cx="60325" cy="30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defTabSz="3248025"/>
            <a:r>
              <a:rPr lang="en-US" sz="200">
                <a:solidFill>
                  <a:srgbClr val="0066CC"/>
                </a:solidFill>
                <a:latin typeface="Arial" charset="0"/>
              </a:rPr>
              <a:t>A239</a:t>
            </a:r>
          </a:p>
        </p:txBody>
      </p:sp>
      <p:sp>
        <p:nvSpPr>
          <p:cNvPr id="33606" name="Line 845"/>
          <p:cNvSpPr>
            <a:spLocks noChangeShapeType="1"/>
          </p:cNvSpPr>
          <p:nvPr/>
        </p:nvSpPr>
        <p:spPr bwMode="auto">
          <a:xfrm flipH="1">
            <a:off x="5640388" y="2119313"/>
            <a:ext cx="146050" cy="66675"/>
          </a:xfrm>
          <a:prstGeom prst="line">
            <a:avLst/>
          </a:prstGeom>
          <a:noFill/>
          <a:ln w="12700" cap="sq">
            <a:solidFill>
              <a:srgbClr val="0066CC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607" name="Rectangle 846"/>
          <p:cNvSpPr>
            <a:spLocks noChangeArrowheads="1"/>
          </p:cNvSpPr>
          <p:nvPr/>
        </p:nvSpPr>
        <p:spPr bwMode="auto">
          <a:xfrm>
            <a:off x="5784850" y="2078038"/>
            <a:ext cx="63500" cy="30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defTabSz="3248025"/>
            <a:r>
              <a:rPr lang="en-US" sz="200">
                <a:solidFill>
                  <a:srgbClr val="0066CC"/>
                </a:solidFill>
                <a:latin typeface="Arial" charset="0"/>
              </a:rPr>
              <a:t>C49A</a:t>
            </a:r>
          </a:p>
        </p:txBody>
      </p:sp>
      <p:sp>
        <p:nvSpPr>
          <p:cNvPr id="33608" name="Line 847"/>
          <p:cNvSpPr>
            <a:spLocks noChangeShapeType="1"/>
          </p:cNvSpPr>
          <p:nvPr/>
        </p:nvSpPr>
        <p:spPr bwMode="auto">
          <a:xfrm flipH="1">
            <a:off x="5640388" y="2125663"/>
            <a:ext cx="220662" cy="60325"/>
          </a:xfrm>
          <a:prstGeom prst="line">
            <a:avLst/>
          </a:prstGeom>
          <a:noFill/>
          <a:ln w="12700" cap="sq">
            <a:solidFill>
              <a:srgbClr val="0066CC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609" name="Rectangle 848"/>
          <p:cNvSpPr>
            <a:spLocks noChangeArrowheads="1"/>
          </p:cNvSpPr>
          <p:nvPr/>
        </p:nvSpPr>
        <p:spPr bwMode="auto">
          <a:xfrm>
            <a:off x="5870575" y="2100263"/>
            <a:ext cx="47625" cy="28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defTabSz="3248025"/>
            <a:r>
              <a:rPr lang="en-US" sz="200">
                <a:solidFill>
                  <a:srgbClr val="0066CC"/>
                </a:solidFill>
                <a:latin typeface="Arial" charset="0"/>
              </a:rPr>
              <a:t>C49</a:t>
            </a:r>
          </a:p>
        </p:txBody>
      </p:sp>
      <p:sp>
        <p:nvSpPr>
          <p:cNvPr id="33610" name="Line 849"/>
          <p:cNvSpPr>
            <a:spLocks noChangeShapeType="1"/>
          </p:cNvSpPr>
          <p:nvPr/>
        </p:nvSpPr>
        <p:spPr bwMode="auto">
          <a:xfrm flipH="1">
            <a:off x="4295775" y="2185988"/>
            <a:ext cx="1344613" cy="396875"/>
          </a:xfrm>
          <a:prstGeom prst="line">
            <a:avLst/>
          </a:prstGeom>
          <a:noFill/>
          <a:ln w="12700" cap="sq">
            <a:solidFill>
              <a:srgbClr val="0066CC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611" name="Line 850"/>
          <p:cNvSpPr>
            <a:spLocks noChangeShapeType="1"/>
          </p:cNvSpPr>
          <p:nvPr/>
        </p:nvSpPr>
        <p:spPr bwMode="auto">
          <a:xfrm flipH="1">
            <a:off x="4090988" y="2582863"/>
            <a:ext cx="204787" cy="66675"/>
          </a:xfrm>
          <a:prstGeom prst="line">
            <a:avLst/>
          </a:prstGeom>
          <a:noFill/>
          <a:ln w="12700" cap="sq">
            <a:solidFill>
              <a:srgbClr val="0066CC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612" name="Line 851"/>
          <p:cNvSpPr>
            <a:spLocks noChangeShapeType="1"/>
          </p:cNvSpPr>
          <p:nvPr/>
        </p:nvSpPr>
        <p:spPr bwMode="auto">
          <a:xfrm flipH="1">
            <a:off x="4078288" y="2649538"/>
            <a:ext cx="12700" cy="15875"/>
          </a:xfrm>
          <a:prstGeom prst="line">
            <a:avLst/>
          </a:prstGeom>
          <a:noFill/>
          <a:ln w="12700" cap="sq">
            <a:solidFill>
              <a:srgbClr val="0066CC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613" name="Line 852"/>
          <p:cNvSpPr>
            <a:spLocks noChangeShapeType="1"/>
          </p:cNvSpPr>
          <p:nvPr/>
        </p:nvSpPr>
        <p:spPr bwMode="auto">
          <a:xfrm flipH="1">
            <a:off x="4071938" y="2665413"/>
            <a:ext cx="6350" cy="12700"/>
          </a:xfrm>
          <a:prstGeom prst="line">
            <a:avLst/>
          </a:prstGeom>
          <a:noFill/>
          <a:ln w="12700" cap="sq">
            <a:solidFill>
              <a:srgbClr val="0066CC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614" name="Line 853"/>
          <p:cNvSpPr>
            <a:spLocks noChangeShapeType="1"/>
          </p:cNvSpPr>
          <p:nvPr/>
        </p:nvSpPr>
        <p:spPr bwMode="auto">
          <a:xfrm flipH="1">
            <a:off x="4205288" y="2068513"/>
            <a:ext cx="1998662" cy="582612"/>
          </a:xfrm>
          <a:prstGeom prst="line">
            <a:avLst/>
          </a:prstGeom>
          <a:noFill/>
          <a:ln w="12700" cap="sq">
            <a:solidFill>
              <a:srgbClr val="0066CC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615" name="Rectangle 854"/>
          <p:cNvSpPr>
            <a:spLocks noChangeArrowheads="1"/>
          </p:cNvSpPr>
          <p:nvPr/>
        </p:nvSpPr>
        <p:spPr bwMode="auto">
          <a:xfrm>
            <a:off x="6224588" y="2035175"/>
            <a:ext cx="60325" cy="30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defTabSz="3248025"/>
            <a:r>
              <a:rPr lang="en-US" sz="200">
                <a:solidFill>
                  <a:srgbClr val="0066CC"/>
                </a:solidFill>
                <a:latin typeface="Arial" charset="0"/>
              </a:rPr>
              <a:t>A188</a:t>
            </a:r>
          </a:p>
        </p:txBody>
      </p:sp>
      <p:sp>
        <p:nvSpPr>
          <p:cNvPr id="33616" name="Line 855"/>
          <p:cNvSpPr>
            <a:spLocks noChangeShapeType="1"/>
          </p:cNvSpPr>
          <p:nvPr/>
        </p:nvSpPr>
        <p:spPr bwMode="auto">
          <a:xfrm flipH="1">
            <a:off x="4284663" y="2184400"/>
            <a:ext cx="1679575" cy="447675"/>
          </a:xfrm>
          <a:prstGeom prst="line">
            <a:avLst/>
          </a:prstGeom>
          <a:noFill/>
          <a:ln w="12700" cap="sq">
            <a:solidFill>
              <a:srgbClr val="0066CC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617" name="Rectangle 856"/>
          <p:cNvSpPr>
            <a:spLocks noChangeArrowheads="1"/>
          </p:cNvSpPr>
          <p:nvPr/>
        </p:nvSpPr>
        <p:spPr bwMode="auto">
          <a:xfrm>
            <a:off x="5994400" y="2160588"/>
            <a:ext cx="85725" cy="30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defTabSz="3248025"/>
            <a:r>
              <a:rPr lang="en-US" sz="200">
                <a:solidFill>
                  <a:srgbClr val="0066CC"/>
                </a:solidFill>
                <a:latin typeface="Arial" charset="0"/>
              </a:rPr>
              <a:t>W153R</a:t>
            </a:r>
          </a:p>
        </p:txBody>
      </p:sp>
      <p:sp>
        <p:nvSpPr>
          <p:cNvPr id="33618" name="Line 857"/>
          <p:cNvSpPr>
            <a:spLocks noChangeShapeType="1"/>
          </p:cNvSpPr>
          <p:nvPr/>
        </p:nvSpPr>
        <p:spPr bwMode="auto">
          <a:xfrm flipH="1">
            <a:off x="4411663" y="2220913"/>
            <a:ext cx="1579562" cy="384175"/>
          </a:xfrm>
          <a:prstGeom prst="line">
            <a:avLst/>
          </a:prstGeom>
          <a:noFill/>
          <a:ln w="12700" cap="sq">
            <a:solidFill>
              <a:srgbClr val="0066CC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619" name="Rectangle 858"/>
          <p:cNvSpPr>
            <a:spLocks noChangeArrowheads="1"/>
          </p:cNvSpPr>
          <p:nvPr/>
        </p:nvSpPr>
        <p:spPr bwMode="auto">
          <a:xfrm>
            <a:off x="6018213" y="2201863"/>
            <a:ext cx="60325" cy="30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defTabSz="3248025"/>
            <a:r>
              <a:rPr lang="en-US" sz="200">
                <a:solidFill>
                  <a:srgbClr val="0066CC"/>
                </a:solidFill>
                <a:latin typeface="Arial" charset="0"/>
              </a:rPr>
              <a:t>A659</a:t>
            </a:r>
          </a:p>
        </p:txBody>
      </p:sp>
      <p:sp>
        <p:nvSpPr>
          <p:cNvPr id="33620" name="Line 859"/>
          <p:cNvSpPr>
            <a:spLocks noChangeShapeType="1"/>
          </p:cNvSpPr>
          <p:nvPr/>
        </p:nvSpPr>
        <p:spPr bwMode="auto">
          <a:xfrm flipH="1">
            <a:off x="4521200" y="2278063"/>
            <a:ext cx="1425575" cy="306387"/>
          </a:xfrm>
          <a:prstGeom prst="line">
            <a:avLst/>
          </a:prstGeom>
          <a:noFill/>
          <a:ln w="12700" cap="sq">
            <a:solidFill>
              <a:srgbClr val="0066CC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621" name="Rectangle 860"/>
          <p:cNvSpPr>
            <a:spLocks noChangeArrowheads="1"/>
          </p:cNvSpPr>
          <p:nvPr/>
        </p:nvSpPr>
        <p:spPr bwMode="auto">
          <a:xfrm>
            <a:off x="5973763" y="2265363"/>
            <a:ext cx="63500" cy="3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defTabSz="3248025"/>
            <a:r>
              <a:rPr lang="en-US" sz="200">
                <a:solidFill>
                  <a:srgbClr val="0066CC"/>
                </a:solidFill>
                <a:latin typeface="Arial" charset="0"/>
              </a:rPr>
              <a:t>R177</a:t>
            </a:r>
          </a:p>
        </p:txBody>
      </p:sp>
      <p:sp>
        <p:nvSpPr>
          <p:cNvPr id="33622" name="Line 861"/>
          <p:cNvSpPr>
            <a:spLocks noChangeShapeType="1"/>
          </p:cNvSpPr>
          <p:nvPr/>
        </p:nvSpPr>
        <p:spPr bwMode="auto">
          <a:xfrm flipH="1">
            <a:off x="4900613" y="2341563"/>
            <a:ext cx="923925" cy="179387"/>
          </a:xfrm>
          <a:prstGeom prst="line">
            <a:avLst/>
          </a:prstGeom>
          <a:noFill/>
          <a:ln w="12700" cap="sq">
            <a:solidFill>
              <a:srgbClr val="0066CC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623" name="Rectangle 862"/>
          <p:cNvSpPr>
            <a:spLocks noChangeArrowheads="1"/>
          </p:cNvSpPr>
          <p:nvPr/>
        </p:nvSpPr>
        <p:spPr bwMode="auto">
          <a:xfrm>
            <a:off x="5827713" y="2327275"/>
            <a:ext cx="52387" cy="30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defTabSz="3248025"/>
            <a:r>
              <a:rPr lang="en-US" sz="200">
                <a:solidFill>
                  <a:srgbClr val="0066CC"/>
                </a:solidFill>
                <a:latin typeface="Arial" charset="0"/>
              </a:rPr>
              <a:t>W22</a:t>
            </a:r>
          </a:p>
        </p:txBody>
      </p:sp>
      <p:sp>
        <p:nvSpPr>
          <p:cNvPr id="33624" name="Line 863"/>
          <p:cNvSpPr>
            <a:spLocks noChangeShapeType="1"/>
          </p:cNvSpPr>
          <p:nvPr/>
        </p:nvSpPr>
        <p:spPr bwMode="auto">
          <a:xfrm flipH="1">
            <a:off x="4900613" y="2390775"/>
            <a:ext cx="831850" cy="130175"/>
          </a:xfrm>
          <a:prstGeom prst="line">
            <a:avLst/>
          </a:prstGeom>
          <a:noFill/>
          <a:ln w="12700" cap="sq">
            <a:solidFill>
              <a:srgbClr val="0066CC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625" name="Rectangle 864"/>
          <p:cNvSpPr>
            <a:spLocks noChangeArrowheads="1"/>
          </p:cNvSpPr>
          <p:nvPr/>
        </p:nvSpPr>
        <p:spPr bwMode="auto">
          <a:xfrm>
            <a:off x="5741988" y="2370138"/>
            <a:ext cx="84137" cy="30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defTabSz="3248025"/>
            <a:r>
              <a:rPr lang="en-US" sz="200">
                <a:solidFill>
                  <a:srgbClr val="0066CC"/>
                </a:solidFill>
                <a:latin typeface="Arial" charset="0"/>
              </a:rPr>
              <a:t>W182B</a:t>
            </a:r>
          </a:p>
        </p:txBody>
      </p:sp>
      <p:sp>
        <p:nvSpPr>
          <p:cNvPr id="33626" name="Line 865"/>
          <p:cNvSpPr>
            <a:spLocks noChangeShapeType="1"/>
          </p:cNvSpPr>
          <p:nvPr/>
        </p:nvSpPr>
        <p:spPr bwMode="auto">
          <a:xfrm flipH="1">
            <a:off x="4521200" y="2520950"/>
            <a:ext cx="379413" cy="63500"/>
          </a:xfrm>
          <a:prstGeom prst="line">
            <a:avLst/>
          </a:prstGeom>
          <a:noFill/>
          <a:ln w="12700" cap="sq">
            <a:solidFill>
              <a:srgbClr val="0066CC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627" name="Line 866"/>
          <p:cNvSpPr>
            <a:spLocks noChangeShapeType="1"/>
          </p:cNvSpPr>
          <p:nvPr/>
        </p:nvSpPr>
        <p:spPr bwMode="auto">
          <a:xfrm flipH="1">
            <a:off x="4411663" y="2584450"/>
            <a:ext cx="109537" cy="20638"/>
          </a:xfrm>
          <a:prstGeom prst="line">
            <a:avLst/>
          </a:prstGeom>
          <a:noFill/>
          <a:ln w="12700" cap="sq">
            <a:solidFill>
              <a:srgbClr val="0066CC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628" name="Line 867"/>
          <p:cNvSpPr>
            <a:spLocks noChangeShapeType="1"/>
          </p:cNvSpPr>
          <p:nvPr/>
        </p:nvSpPr>
        <p:spPr bwMode="auto">
          <a:xfrm flipH="1">
            <a:off x="4284663" y="2605088"/>
            <a:ext cx="127000" cy="26987"/>
          </a:xfrm>
          <a:prstGeom prst="line">
            <a:avLst/>
          </a:prstGeom>
          <a:noFill/>
          <a:ln w="12700" cap="sq">
            <a:solidFill>
              <a:srgbClr val="0066CC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629" name="Line 868"/>
          <p:cNvSpPr>
            <a:spLocks noChangeShapeType="1"/>
          </p:cNvSpPr>
          <p:nvPr/>
        </p:nvSpPr>
        <p:spPr bwMode="auto">
          <a:xfrm flipH="1">
            <a:off x="4205288" y="2632075"/>
            <a:ext cx="79375" cy="19050"/>
          </a:xfrm>
          <a:prstGeom prst="line">
            <a:avLst/>
          </a:prstGeom>
          <a:noFill/>
          <a:ln w="12700" cap="sq">
            <a:solidFill>
              <a:srgbClr val="0066CC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630" name="Line 869"/>
          <p:cNvSpPr>
            <a:spLocks noChangeShapeType="1"/>
          </p:cNvSpPr>
          <p:nvPr/>
        </p:nvSpPr>
        <p:spPr bwMode="auto">
          <a:xfrm flipH="1">
            <a:off x="4071938" y="2651125"/>
            <a:ext cx="133350" cy="26988"/>
          </a:xfrm>
          <a:prstGeom prst="line">
            <a:avLst/>
          </a:prstGeom>
          <a:noFill/>
          <a:ln w="12700" cap="sq">
            <a:solidFill>
              <a:srgbClr val="0066CC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631" name="Line 870"/>
          <p:cNvSpPr>
            <a:spLocks noChangeShapeType="1"/>
          </p:cNvSpPr>
          <p:nvPr/>
        </p:nvSpPr>
        <p:spPr bwMode="auto">
          <a:xfrm flipH="1">
            <a:off x="4062413" y="2678113"/>
            <a:ext cx="9525" cy="11112"/>
          </a:xfrm>
          <a:prstGeom prst="line">
            <a:avLst/>
          </a:prstGeom>
          <a:noFill/>
          <a:ln w="12700" cap="sq">
            <a:solidFill>
              <a:srgbClr val="0066CC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632" name="Line 871"/>
          <p:cNvSpPr>
            <a:spLocks noChangeShapeType="1"/>
          </p:cNvSpPr>
          <p:nvPr/>
        </p:nvSpPr>
        <p:spPr bwMode="auto">
          <a:xfrm flipH="1">
            <a:off x="4044950" y="2689225"/>
            <a:ext cx="17463" cy="34925"/>
          </a:xfrm>
          <a:prstGeom prst="line">
            <a:avLst/>
          </a:prstGeom>
          <a:noFill/>
          <a:ln w="12700" cap="sq">
            <a:solidFill>
              <a:srgbClr val="0066CC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633" name="Line 872"/>
          <p:cNvSpPr>
            <a:spLocks noChangeShapeType="1"/>
          </p:cNvSpPr>
          <p:nvPr/>
        </p:nvSpPr>
        <p:spPr bwMode="auto">
          <a:xfrm flipH="1">
            <a:off x="4043363" y="2724150"/>
            <a:ext cx="1587" cy="9525"/>
          </a:xfrm>
          <a:prstGeom prst="line">
            <a:avLst/>
          </a:prstGeom>
          <a:noFill/>
          <a:ln w="12700" cap="sq">
            <a:solidFill>
              <a:srgbClr val="0066CC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634" name="Line 873"/>
          <p:cNvSpPr>
            <a:spLocks noChangeShapeType="1"/>
          </p:cNvSpPr>
          <p:nvPr/>
        </p:nvSpPr>
        <p:spPr bwMode="auto">
          <a:xfrm flipH="1">
            <a:off x="5386388" y="2225675"/>
            <a:ext cx="1111250" cy="506413"/>
          </a:xfrm>
          <a:prstGeom prst="line">
            <a:avLst/>
          </a:prstGeom>
          <a:noFill/>
          <a:ln w="12700" cap="sq">
            <a:solidFill>
              <a:srgbClr val="0066CC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635" name="Rectangle 874"/>
          <p:cNvSpPr>
            <a:spLocks noChangeArrowheads="1"/>
          </p:cNvSpPr>
          <p:nvPr/>
        </p:nvSpPr>
        <p:spPr bwMode="auto">
          <a:xfrm>
            <a:off x="6516688" y="2201863"/>
            <a:ext cx="47625" cy="30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defTabSz="3248025"/>
            <a:r>
              <a:rPr lang="en-US" sz="200">
                <a:solidFill>
                  <a:srgbClr val="0066CC"/>
                </a:solidFill>
                <a:latin typeface="Arial" charset="0"/>
              </a:rPr>
              <a:t>CI-7</a:t>
            </a:r>
          </a:p>
        </p:txBody>
      </p:sp>
      <p:sp>
        <p:nvSpPr>
          <p:cNvPr id="33636" name="Line 875"/>
          <p:cNvSpPr>
            <a:spLocks noChangeShapeType="1"/>
          </p:cNvSpPr>
          <p:nvPr/>
        </p:nvSpPr>
        <p:spPr bwMode="auto">
          <a:xfrm flipH="1">
            <a:off x="5386388" y="2630488"/>
            <a:ext cx="579437" cy="101600"/>
          </a:xfrm>
          <a:prstGeom prst="line">
            <a:avLst/>
          </a:prstGeom>
          <a:noFill/>
          <a:ln w="12700" cap="sq">
            <a:solidFill>
              <a:srgbClr val="0066CC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637" name="Rectangle 876"/>
          <p:cNvSpPr>
            <a:spLocks noChangeArrowheads="1"/>
          </p:cNvSpPr>
          <p:nvPr/>
        </p:nvSpPr>
        <p:spPr bwMode="auto">
          <a:xfrm>
            <a:off x="5994400" y="2598738"/>
            <a:ext cx="65088" cy="28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defTabSz="3248025"/>
            <a:r>
              <a:rPr lang="en-US" sz="200">
                <a:solidFill>
                  <a:srgbClr val="0066CC"/>
                </a:solidFill>
                <a:latin typeface="Arial" charset="0"/>
              </a:rPr>
              <a:t>33-16</a:t>
            </a:r>
          </a:p>
        </p:txBody>
      </p:sp>
      <p:sp>
        <p:nvSpPr>
          <p:cNvPr id="33638" name="Line 877"/>
          <p:cNvSpPr>
            <a:spLocks noChangeShapeType="1"/>
          </p:cNvSpPr>
          <p:nvPr/>
        </p:nvSpPr>
        <p:spPr bwMode="auto">
          <a:xfrm flipH="1">
            <a:off x="4232275" y="2732088"/>
            <a:ext cx="1154113" cy="12700"/>
          </a:xfrm>
          <a:prstGeom prst="line">
            <a:avLst/>
          </a:prstGeom>
          <a:noFill/>
          <a:ln w="12700" cap="sq">
            <a:solidFill>
              <a:srgbClr val="0066CC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639" name="Line 878"/>
          <p:cNvSpPr>
            <a:spLocks noChangeShapeType="1"/>
          </p:cNvSpPr>
          <p:nvPr/>
        </p:nvSpPr>
        <p:spPr bwMode="auto">
          <a:xfrm flipH="1" flipV="1">
            <a:off x="4232275" y="2744788"/>
            <a:ext cx="1960563" cy="53975"/>
          </a:xfrm>
          <a:prstGeom prst="line">
            <a:avLst/>
          </a:prstGeom>
          <a:noFill/>
          <a:ln w="12700" cap="sq">
            <a:solidFill>
              <a:srgbClr val="0066CC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640" name="Rectangle 879"/>
          <p:cNvSpPr>
            <a:spLocks noChangeArrowheads="1"/>
          </p:cNvSpPr>
          <p:nvPr/>
        </p:nvSpPr>
        <p:spPr bwMode="auto">
          <a:xfrm>
            <a:off x="6138863" y="2846388"/>
            <a:ext cx="55562" cy="30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defTabSz="3248025"/>
            <a:r>
              <a:rPr lang="en-US" sz="200">
                <a:solidFill>
                  <a:srgbClr val="0066CC"/>
                </a:solidFill>
                <a:latin typeface="Arial" charset="0"/>
              </a:rPr>
              <a:t>4226</a:t>
            </a:r>
          </a:p>
        </p:txBody>
      </p:sp>
      <p:sp>
        <p:nvSpPr>
          <p:cNvPr id="33641" name="Line 880"/>
          <p:cNvSpPr>
            <a:spLocks noChangeShapeType="1"/>
          </p:cNvSpPr>
          <p:nvPr/>
        </p:nvSpPr>
        <p:spPr bwMode="auto">
          <a:xfrm flipH="1" flipV="1">
            <a:off x="4043363" y="2733675"/>
            <a:ext cx="188912" cy="11113"/>
          </a:xfrm>
          <a:prstGeom prst="line">
            <a:avLst/>
          </a:prstGeom>
          <a:noFill/>
          <a:ln w="12700" cap="sq">
            <a:solidFill>
              <a:srgbClr val="0066CC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642" name="Line 881"/>
          <p:cNvSpPr>
            <a:spLocks noChangeShapeType="1"/>
          </p:cNvSpPr>
          <p:nvPr/>
        </p:nvSpPr>
        <p:spPr bwMode="auto">
          <a:xfrm flipH="1">
            <a:off x="4030663" y="2733675"/>
            <a:ext cx="12700" cy="11113"/>
          </a:xfrm>
          <a:prstGeom prst="line">
            <a:avLst/>
          </a:prstGeom>
          <a:noFill/>
          <a:ln w="12700" cap="sq">
            <a:solidFill>
              <a:srgbClr val="0066CC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643" name="Line 882"/>
          <p:cNvSpPr>
            <a:spLocks noChangeShapeType="1"/>
          </p:cNvSpPr>
          <p:nvPr/>
        </p:nvSpPr>
        <p:spPr bwMode="auto">
          <a:xfrm>
            <a:off x="4030663" y="2744788"/>
            <a:ext cx="1587" cy="1587"/>
          </a:xfrm>
          <a:prstGeom prst="line">
            <a:avLst/>
          </a:prstGeom>
          <a:noFill/>
          <a:ln w="12700" cap="sq">
            <a:solidFill>
              <a:srgbClr val="0066CC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644" name="Line 883"/>
          <p:cNvSpPr>
            <a:spLocks noChangeShapeType="1"/>
          </p:cNvSpPr>
          <p:nvPr/>
        </p:nvSpPr>
        <p:spPr bwMode="auto">
          <a:xfrm flipH="1">
            <a:off x="4024313" y="2746375"/>
            <a:ext cx="6350" cy="53975"/>
          </a:xfrm>
          <a:prstGeom prst="line">
            <a:avLst/>
          </a:prstGeom>
          <a:noFill/>
          <a:ln w="12700" cap="sq">
            <a:solidFill>
              <a:srgbClr val="0066CC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645" name="Line 884"/>
          <p:cNvSpPr>
            <a:spLocks noChangeShapeType="1"/>
          </p:cNvSpPr>
          <p:nvPr/>
        </p:nvSpPr>
        <p:spPr bwMode="auto">
          <a:xfrm>
            <a:off x="4024313" y="2800350"/>
            <a:ext cx="4762" cy="22225"/>
          </a:xfrm>
          <a:prstGeom prst="line">
            <a:avLst/>
          </a:prstGeom>
          <a:noFill/>
          <a:ln w="12700" cap="sq">
            <a:solidFill>
              <a:srgbClr val="0066CC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646" name="Line 885"/>
          <p:cNvSpPr>
            <a:spLocks noChangeShapeType="1"/>
          </p:cNvSpPr>
          <p:nvPr/>
        </p:nvSpPr>
        <p:spPr bwMode="auto">
          <a:xfrm>
            <a:off x="4029075" y="2822575"/>
            <a:ext cx="3175" cy="7938"/>
          </a:xfrm>
          <a:prstGeom prst="line">
            <a:avLst/>
          </a:prstGeom>
          <a:noFill/>
          <a:ln w="12700" cap="sq">
            <a:solidFill>
              <a:srgbClr val="0066CC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647" name="Line 886"/>
          <p:cNvSpPr>
            <a:spLocks noChangeShapeType="1"/>
          </p:cNvSpPr>
          <p:nvPr/>
        </p:nvSpPr>
        <p:spPr bwMode="auto">
          <a:xfrm>
            <a:off x="4032250" y="2830513"/>
            <a:ext cx="12700" cy="20637"/>
          </a:xfrm>
          <a:prstGeom prst="line">
            <a:avLst/>
          </a:prstGeom>
          <a:noFill/>
          <a:ln w="12700" cap="sq">
            <a:solidFill>
              <a:srgbClr val="0066CC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648" name="Line 887"/>
          <p:cNvSpPr>
            <a:spLocks noChangeShapeType="1"/>
          </p:cNvSpPr>
          <p:nvPr/>
        </p:nvSpPr>
        <p:spPr bwMode="auto">
          <a:xfrm>
            <a:off x="4044950" y="2851150"/>
            <a:ext cx="4763" cy="6350"/>
          </a:xfrm>
          <a:prstGeom prst="line">
            <a:avLst/>
          </a:prstGeom>
          <a:noFill/>
          <a:ln w="12700" cap="sq">
            <a:solidFill>
              <a:srgbClr val="0066CC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649" name="Line 888"/>
          <p:cNvSpPr>
            <a:spLocks noChangeShapeType="1"/>
          </p:cNvSpPr>
          <p:nvPr/>
        </p:nvSpPr>
        <p:spPr bwMode="auto">
          <a:xfrm flipV="1">
            <a:off x="1550988" y="6102350"/>
            <a:ext cx="271462" cy="312738"/>
          </a:xfrm>
          <a:prstGeom prst="line">
            <a:avLst/>
          </a:prstGeom>
          <a:noFill/>
          <a:ln w="12700" cap="sq">
            <a:solidFill>
              <a:srgbClr val="0099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650" name="Line 889"/>
          <p:cNvSpPr>
            <a:spLocks noChangeShapeType="1"/>
          </p:cNvSpPr>
          <p:nvPr/>
        </p:nvSpPr>
        <p:spPr bwMode="auto">
          <a:xfrm flipV="1">
            <a:off x="1446213" y="6102350"/>
            <a:ext cx="376237" cy="376238"/>
          </a:xfrm>
          <a:prstGeom prst="line">
            <a:avLst/>
          </a:prstGeom>
          <a:noFill/>
          <a:ln w="12700" cap="sq">
            <a:solidFill>
              <a:srgbClr val="0099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651" name="Line 890"/>
          <p:cNvSpPr>
            <a:spLocks noChangeShapeType="1"/>
          </p:cNvSpPr>
          <p:nvPr/>
        </p:nvSpPr>
        <p:spPr bwMode="auto">
          <a:xfrm flipV="1">
            <a:off x="1822450" y="5851525"/>
            <a:ext cx="187325" cy="250825"/>
          </a:xfrm>
          <a:prstGeom prst="line">
            <a:avLst/>
          </a:prstGeom>
          <a:noFill/>
          <a:ln w="12700" cap="sq">
            <a:solidFill>
              <a:srgbClr val="0099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652" name="Line 891"/>
          <p:cNvSpPr>
            <a:spLocks noChangeShapeType="1"/>
          </p:cNvSpPr>
          <p:nvPr/>
        </p:nvSpPr>
        <p:spPr bwMode="auto">
          <a:xfrm flipV="1">
            <a:off x="1492250" y="6219825"/>
            <a:ext cx="101600" cy="146050"/>
          </a:xfrm>
          <a:prstGeom prst="line">
            <a:avLst/>
          </a:prstGeom>
          <a:noFill/>
          <a:ln w="12700" cap="sq">
            <a:solidFill>
              <a:srgbClr val="0099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653" name="Line 892"/>
          <p:cNvSpPr>
            <a:spLocks noChangeShapeType="1"/>
          </p:cNvSpPr>
          <p:nvPr/>
        </p:nvSpPr>
        <p:spPr bwMode="auto">
          <a:xfrm flipV="1">
            <a:off x="1466850" y="6219825"/>
            <a:ext cx="127000" cy="82550"/>
          </a:xfrm>
          <a:prstGeom prst="line">
            <a:avLst/>
          </a:prstGeom>
          <a:noFill/>
          <a:ln w="12700" cap="sq">
            <a:solidFill>
              <a:srgbClr val="0099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654" name="Line 893"/>
          <p:cNvSpPr>
            <a:spLocks noChangeShapeType="1"/>
          </p:cNvSpPr>
          <p:nvPr/>
        </p:nvSpPr>
        <p:spPr bwMode="auto">
          <a:xfrm flipV="1">
            <a:off x="1593850" y="5789613"/>
            <a:ext cx="328613" cy="430212"/>
          </a:xfrm>
          <a:prstGeom prst="line">
            <a:avLst/>
          </a:prstGeom>
          <a:noFill/>
          <a:ln w="12700" cap="sq">
            <a:solidFill>
              <a:srgbClr val="0099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655" name="Line 894"/>
          <p:cNvSpPr>
            <a:spLocks noChangeShapeType="1"/>
          </p:cNvSpPr>
          <p:nvPr/>
        </p:nvSpPr>
        <p:spPr bwMode="auto">
          <a:xfrm flipV="1">
            <a:off x="1363663" y="6030913"/>
            <a:ext cx="212725" cy="342900"/>
          </a:xfrm>
          <a:prstGeom prst="line">
            <a:avLst/>
          </a:prstGeom>
          <a:noFill/>
          <a:ln w="12700" cap="sq">
            <a:solidFill>
              <a:srgbClr val="0099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656" name="Line 895"/>
          <p:cNvSpPr>
            <a:spLocks noChangeShapeType="1"/>
          </p:cNvSpPr>
          <p:nvPr/>
        </p:nvSpPr>
        <p:spPr bwMode="auto">
          <a:xfrm flipV="1">
            <a:off x="1446213" y="6054725"/>
            <a:ext cx="93662" cy="114300"/>
          </a:xfrm>
          <a:prstGeom prst="line">
            <a:avLst/>
          </a:prstGeom>
          <a:noFill/>
          <a:ln w="12700" cap="sq">
            <a:solidFill>
              <a:srgbClr val="0099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657" name="Line 896"/>
          <p:cNvSpPr>
            <a:spLocks noChangeShapeType="1"/>
          </p:cNvSpPr>
          <p:nvPr/>
        </p:nvSpPr>
        <p:spPr bwMode="auto">
          <a:xfrm flipV="1">
            <a:off x="1384300" y="6030913"/>
            <a:ext cx="187325" cy="155575"/>
          </a:xfrm>
          <a:prstGeom prst="line">
            <a:avLst/>
          </a:prstGeom>
          <a:noFill/>
          <a:ln w="12700" cap="sq">
            <a:solidFill>
              <a:srgbClr val="0099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658" name="Line 897"/>
          <p:cNvSpPr>
            <a:spLocks noChangeShapeType="1"/>
          </p:cNvSpPr>
          <p:nvPr/>
        </p:nvSpPr>
        <p:spPr bwMode="auto">
          <a:xfrm flipV="1">
            <a:off x="1571625" y="5789613"/>
            <a:ext cx="350838" cy="241300"/>
          </a:xfrm>
          <a:prstGeom prst="line">
            <a:avLst/>
          </a:prstGeom>
          <a:noFill/>
          <a:ln w="12700" cap="sq">
            <a:solidFill>
              <a:srgbClr val="0099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659" name="Rectangle 898"/>
          <p:cNvSpPr>
            <a:spLocks noChangeArrowheads="1"/>
          </p:cNvSpPr>
          <p:nvPr/>
        </p:nvSpPr>
        <p:spPr bwMode="auto">
          <a:xfrm>
            <a:off x="1133475" y="5707063"/>
            <a:ext cx="917575" cy="938212"/>
          </a:xfrm>
          <a:prstGeom prst="rect">
            <a:avLst/>
          </a:prstGeom>
          <a:noFill/>
          <a:ln w="9525" cap="rnd">
            <a:solidFill>
              <a:srgbClr val="009900"/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660" name="Rectangle 899"/>
          <p:cNvSpPr>
            <a:spLocks noChangeArrowheads="1"/>
          </p:cNvSpPr>
          <p:nvPr/>
        </p:nvSpPr>
        <p:spPr bwMode="auto">
          <a:xfrm>
            <a:off x="1506538" y="6423025"/>
            <a:ext cx="82550" cy="30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defTabSz="3248025"/>
            <a:r>
              <a:rPr lang="en-US" sz="200">
                <a:solidFill>
                  <a:srgbClr val="009900"/>
                </a:solidFill>
                <a:latin typeface="Arial" charset="0"/>
              </a:rPr>
              <a:t>NC348</a:t>
            </a:r>
          </a:p>
        </p:txBody>
      </p:sp>
      <p:sp>
        <p:nvSpPr>
          <p:cNvPr id="33661" name="Rectangle 900"/>
          <p:cNvSpPr>
            <a:spLocks noChangeArrowheads="1"/>
          </p:cNvSpPr>
          <p:nvPr/>
        </p:nvSpPr>
        <p:spPr bwMode="auto">
          <a:xfrm>
            <a:off x="1403350" y="6480175"/>
            <a:ext cx="80963" cy="3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defTabSz="3248025"/>
            <a:r>
              <a:rPr lang="en-US" sz="200">
                <a:solidFill>
                  <a:srgbClr val="009900"/>
                </a:solidFill>
                <a:latin typeface="Arial" charset="0"/>
              </a:rPr>
              <a:t>NC298</a:t>
            </a:r>
          </a:p>
        </p:txBody>
      </p:sp>
      <p:sp>
        <p:nvSpPr>
          <p:cNvPr id="33662" name="Rectangle 901"/>
          <p:cNvSpPr>
            <a:spLocks noChangeArrowheads="1"/>
          </p:cNvSpPr>
          <p:nvPr/>
        </p:nvSpPr>
        <p:spPr bwMode="auto">
          <a:xfrm>
            <a:off x="1446213" y="6373813"/>
            <a:ext cx="80962" cy="3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defTabSz="3248025"/>
            <a:r>
              <a:rPr lang="en-US" sz="200">
                <a:solidFill>
                  <a:srgbClr val="009900"/>
                </a:solidFill>
                <a:latin typeface="Arial" charset="0"/>
              </a:rPr>
              <a:t>NC352</a:t>
            </a:r>
          </a:p>
        </p:txBody>
      </p:sp>
      <p:sp>
        <p:nvSpPr>
          <p:cNvPr id="33663" name="Rectangle 902"/>
          <p:cNvSpPr>
            <a:spLocks noChangeArrowheads="1"/>
          </p:cNvSpPr>
          <p:nvPr/>
        </p:nvSpPr>
        <p:spPr bwMode="auto">
          <a:xfrm>
            <a:off x="1425575" y="6311900"/>
            <a:ext cx="80963" cy="30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defTabSz="3248025"/>
            <a:r>
              <a:rPr lang="en-US" sz="200">
                <a:solidFill>
                  <a:srgbClr val="009900"/>
                </a:solidFill>
                <a:latin typeface="Arial" charset="0"/>
              </a:rPr>
              <a:t>NC336</a:t>
            </a:r>
          </a:p>
        </p:txBody>
      </p:sp>
      <p:sp>
        <p:nvSpPr>
          <p:cNvPr id="33664" name="Rectangle 903"/>
          <p:cNvSpPr>
            <a:spLocks noChangeArrowheads="1"/>
          </p:cNvSpPr>
          <p:nvPr/>
        </p:nvSpPr>
        <p:spPr bwMode="auto">
          <a:xfrm>
            <a:off x="1323975" y="6394450"/>
            <a:ext cx="80963" cy="28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defTabSz="3248025"/>
            <a:r>
              <a:rPr lang="en-US" sz="200">
                <a:solidFill>
                  <a:srgbClr val="009900"/>
                </a:solidFill>
                <a:latin typeface="Arial" charset="0"/>
              </a:rPr>
              <a:t>NC296</a:t>
            </a:r>
          </a:p>
        </p:txBody>
      </p:sp>
      <p:sp>
        <p:nvSpPr>
          <p:cNvPr id="33665" name="Rectangle 904"/>
          <p:cNvSpPr>
            <a:spLocks noChangeArrowheads="1"/>
          </p:cNvSpPr>
          <p:nvPr/>
        </p:nvSpPr>
        <p:spPr bwMode="auto">
          <a:xfrm>
            <a:off x="1404938" y="6173788"/>
            <a:ext cx="80962" cy="3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defTabSz="3248025"/>
            <a:r>
              <a:rPr lang="en-US" sz="200">
                <a:solidFill>
                  <a:srgbClr val="009900"/>
                </a:solidFill>
                <a:latin typeface="Arial" charset="0"/>
              </a:rPr>
              <a:t>NC346</a:t>
            </a:r>
          </a:p>
        </p:txBody>
      </p:sp>
      <p:sp>
        <p:nvSpPr>
          <p:cNvPr id="33666" name="Rectangle 905"/>
          <p:cNvSpPr>
            <a:spLocks noChangeArrowheads="1"/>
          </p:cNvSpPr>
          <p:nvPr/>
        </p:nvSpPr>
        <p:spPr bwMode="auto">
          <a:xfrm>
            <a:off x="1303338" y="6186488"/>
            <a:ext cx="100012" cy="30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defTabSz="3248025"/>
            <a:r>
              <a:rPr lang="en-US" sz="200">
                <a:solidFill>
                  <a:srgbClr val="009900"/>
                </a:solidFill>
                <a:latin typeface="Arial" charset="0"/>
              </a:rPr>
              <a:t>NC296A</a:t>
            </a:r>
          </a:p>
        </p:txBody>
      </p:sp>
      <p:sp>
        <p:nvSpPr>
          <p:cNvPr id="33667" name="Rectangle 906"/>
          <p:cNvSpPr>
            <a:spLocks noChangeArrowheads="1"/>
          </p:cNvSpPr>
          <p:nvPr/>
        </p:nvSpPr>
        <p:spPr bwMode="auto">
          <a:xfrm>
            <a:off x="2781300" y="4997450"/>
            <a:ext cx="187325" cy="249238"/>
          </a:xfrm>
          <a:prstGeom prst="rect">
            <a:avLst/>
          </a:prstGeom>
          <a:noFill/>
          <a:ln w="9525" cap="rnd">
            <a:solidFill>
              <a:srgbClr val="009900"/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668" name="Line 907"/>
          <p:cNvSpPr>
            <a:spLocks noChangeShapeType="1"/>
          </p:cNvSpPr>
          <p:nvPr/>
        </p:nvSpPr>
        <p:spPr bwMode="auto">
          <a:xfrm flipH="1">
            <a:off x="1133475" y="4997450"/>
            <a:ext cx="1647825" cy="709613"/>
          </a:xfrm>
          <a:prstGeom prst="line">
            <a:avLst/>
          </a:prstGeom>
          <a:noFill/>
          <a:ln w="9525" cap="rnd">
            <a:solidFill>
              <a:srgbClr val="00990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669" name="Line 908"/>
          <p:cNvSpPr>
            <a:spLocks noChangeShapeType="1"/>
          </p:cNvSpPr>
          <p:nvPr/>
        </p:nvSpPr>
        <p:spPr bwMode="auto">
          <a:xfrm flipH="1">
            <a:off x="2051050" y="5246688"/>
            <a:ext cx="917575" cy="1398587"/>
          </a:xfrm>
          <a:prstGeom prst="line">
            <a:avLst/>
          </a:prstGeom>
          <a:noFill/>
          <a:ln w="9525" cap="rnd">
            <a:solidFill>
              <a:srgbClr val="00990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670" name="Line 909"/>
          <p:cNvSpPr>
            <a:spLocks noChangeShapeType="1"/>
          </p:cNvSpPr>
          <p:nvPr/>
        </p:nvSpPr>
        <p:spPr bwMode="auto">
          <a:xfrm flipH="1">
            <a:off x="6516688" y="1555750"/>
            <a:ext cx="395287" cy="166688"/>
          </a:xfrm>
          <a:prstGeom prst="line">
            <a:avLst/>
          </a:prstGeom>
          <a:noFill/>
          <a:ln w="12700" cap="sq">
            <a:solidFill>
              <a:srgbClr val="FFCC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671" name="Line 910"/>
          <p:cNvSpPr>
            <a:spLocks noChangeShapeType="1"/>
          </p:cNvSpPr>
          <p:nvPr/>
        </p:nvSpPr>
        <p:spPr bwMode="auto">
          <a:xfrm flipH="1">
            <a:off x="6516688" y="1555750"/>
            <a:ext cx="541337" cy="166688"/>
          </a:xfrm>
          <a:prstGeom prst="line">
            <a:avLst/>
          </a:prstGeom>
          <a:noFill/>
          <a:ln w="12700" cap="sq">
            <a:solidFill>
              <a:srgbClr val="FFCC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672" name="Line 911"/>
          <p:cNvSpPr>
            <a:spLocks noChangeShapeType="1"/>
          </p:cNvSpPr>
          <p:nvPr/>
        </p:nvSpPr>
        <p:spPr bwMode="auto">
          <a:xfrm flipH="1" flipV="1">
            <a:off x="6599238" y="1725613"/>
            <a:ext cx="209550" cy="142875"/>
          </a:xfrm>
          <a:prstGeom prst="line">
            <a:avLst/>
          </a:prstGeom>
          <a:noFill/>
          <a:ln w="12700" cap="sq">
            <a:solidFill>
              <a:srgbClr val="FFCC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673" name="Line 912"/>
          <p:cNvSpPr>
            <a:spLocks noChangeShapeType="1"/>
          </p:cNvSpPr>
          <p:nvPr/>
        </p:nvSpPr>
        <p:spPr bwMode="auto">
          <a:xfrm flipH="1">
            <a:off x="6637338" y="1643063"/>
            <a:ext cx="273050" cy="63500"/>
          </a:xfrm>
          <a:prstGeom prst="line">
            <a:avLst/>
          </a:prstGeom>
          <a:noFill/>
          <a:ln w="12700" cap="sq">
            <a:solidFill>
              <a:srgbClr val="FFCC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674" name="Line 913"/>
          <p:cNvSpPr>
            <a:spLocks noChangeShapeType="1"/>
          </p:cNvSpPr>
          <p:nvPr/>
        </p:nvSpPr>
        <p:spPr bwMode="auto">
          <a:xfrm flipH="1">
            <a:off x="6875463" y="1679575"/>
            <a:ext cx="15875" cy="1588"/>
          </a:xfrm>
          <a:prstGeom prst="line">
            <a:avLst/>
          </a:prstGeom>
          <a:noFill/>
          <a:ln w="12700" cap="sq">
            <a:solidFill>
              <a:srgbClr val="FFCC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675" name="Line 914"/>
          <p:cNvSpPr>
            <a:spLocks noChangeShapeType="1"/>
          </p:cNvSpPr>
          <p:nvPr/>
        </p:nvSpPr>
        <p:spPr bwMode="auto">
          <a:xfrm flipH="1" flipV="1">
            <a:off x="6875463" y="1682750"/>
            <a:ext cx="36512" cy="19050"/>
          </a:xfrm>
          <a:prstGeom prst="line">
            <a:avLst/>
          </a:prstGeom>
          <a:noFill/>
          <a:ln w="12700" cap="sq">
            <a:solidFill>
              <a:srgbClr val="FFCC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676" name="Line 915"/>
          <p:cNvSpPr>
            <a:spLocks noChangeShapeType="1"/>
          </p:cNvSpPr>
          <p:nvPr/>
        </p:nvSpPr>
        <p:spPr bwMode="auto">
          <a:xfrm flipH="1">
            <a:off x="6681788" y="1681163"/>
            <a:ext cx="190500" cy="28575"/>
          </a:xfrm>
          <a:prstGeom prst="line">
            <a:avLst/>
          </a:prstGeom>
          <a:noFill/>
          <a:ln w="12700" cap="sq">
            <a:solidFill>
              <a:srgbClr val="FFCC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677" name="Line 916"/>
          <p:cNvSpPr>
            <a:spLocks noChangeShapeType="1"/>
          </p:cNvSpPr>
          <p:nvPr/>
        </p:nvSpPr>
        <p:spPr bwMode="auto">
          <a:xfrm flipH="1">
            <a:off x="6772275" y="1725613"/>
            <a:ext cx="77788" cy="0"/>
          </a:xfrm>
          <a:prstGeom prst="line">
            <a:avLst/>
          </a:prstGeom>
          <a:noFill/>
          <a:ln w="12700" cap="sq">
            <a:solidFill>
              <a:srgbClr val="FFCC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678" name="Line 917"/>
          <p:cNvSpPr>
            <a:spLocks noChangeShapeType="1"/>
          </p:cNvSpPr>
          <p:nvPr/>
        </p:nvSpPr>
        <p:spPr bwMode="auto">
          <a:xfrm flipH="1" flipV="1">
            <a:off x="6772275" y="1725613"/>
            <a:ext cx="77788" cy="20637"/>
          </a:xfrm>
          <a:prstGeom prst="line">
            <a:avLst/>
          </a:prstGeom>
          <a:noFill/>
          <a:ln w="12700" cap="sq">
            <a:solidFill>
              <a:srgbClr val="FFCC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679" name="Line 918"/>
          <p:cNvSpPr>
            <a:spLocks noChangeShapeType="1"/>
          </p:cNvSpPr>
          <p:nvPr/>
        </p:nvSpPr>
        <p:spPr bwMode="auto">
          <a:xfrm flipH="1" flipV="1">
            <a:off x="6678613" y="1709738"/>
            <a:ext cx="93662" cy="15875"/>
          </a:xfrm>
          <a:prstGeom prst="line">
            <a:avLst/>
          </a:prstGeom>
          <a:noFill/>
          <a:ln w="12700" cap="sq">
            <a:solidFill>
              <a:srgbClr val="FFCC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680" name="Line 919"/>
          <p:cNvSpPr>
            <a:spLocks noChangeShapeType="1"/>
          </p:cNvSpPr>
          <p:nvPr/>
        </p:nvSpPr>
        <p:spPr bwMode="auto">
          <a:xfrm flipH="1">
            <a:off x="6648450" y="1709738"/>
            <a:ext cx="30163" cy="15875"/>
          </a:xfrm>
          <a:prstGeom prst="line">
            <a:avLst/>
          </a:prstGeom>
          <a:noFill/>
          <a:ln w="12700" cap="sq">
            <a:solidFill>
              <a:srgbClr val="FFCC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681" name="Line 920"/>
          <p:cNvSpPr>
            <a:spLocks noChangeShapeType="1"/>
          </p:cNvSpPr>
          <p:nvPr/>
        </p:nvSpPr>
        <p:spPr bwMode="auto">
          <a:xfrm flipH="1" flipV="1">
            <a:off x="6683375" y="1739900"/>
            <a:ext cx="146050" cy="66675"/>
          </a:xfrm>
          <a:prstGeom prst="line">
            <a:avLst/>
          </a:prstGeom>
          <a:noFill/>
          <a:ln w="12700" cap="sq">
            <a:solidFill>
              <a:srgbClr val="FFCC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682" name="Line 921"/>
          <p:cNvSpPr>
            <a:spLocks noChangeShapeType="1"/>
          </p:cNvSpPr>
          <p:nvPr/>
        </p:nvSpPr>
        <p:spPr bwMode="auto">
          <a:xfrm flipH="1" flipV="1">
            <a:off x="6716713" y="1720850"/>
            <a:ext cx="9525" cy="14288"/>
          </a:xfrm>
          <a:prstGeom prst="line">
            <a:avLst/>
          </a:prstGeom>
          <a:noFill/>
          <a:ln w="12700" cap="sq">
            <a:solidFill>
              <a:srgbClr val="FFCC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683" name="Line 922"/>
          <p:cNvSpPr>
            <a:spLocks noChangeShapeType="1"/>
          </p:cNvSpPr>
          <p:nvPr/>
        </p:nvSpPr>
        <p:spPr bwMode="auto">
          <a:xfrm flipH="1" flipV="1">
            <a:off x="6716713" y="1720850"/>
            <a:ext cx="65087" cy="25400"/>
          </a:xfrm>
          <a:prstGeom prst="line">
            <a:avLst/>
          </a:prstGeom>
          <a:noFill/>
          <a:ln w="12700" cap="sq">
            <a:solidFill>
              <a:srgbClr val="FFCC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684" name="Line 923"/>
          <p:cNvSpPr>
            <a:spLocks noChangeShapeType="1"/>
          </p:cNvSpPr>
          <p:nvPr/>
        </p:nvSpPr>
        <p:spPr bwMode="auto">
          <a:xfrm flipH="1" flipV="1">
            <a:off x="6650038" y="1727200"/>
            <a:ext cx="39687" cy="14288"/>
          </a:xfrm>
          <a:prstGeom prst="line">
            <a:avLst/>
          </a:prstGeom>
          <a:noFill/>
          <a:ln w="12700" cap="sq">
            <a:solidFill>
              <a:srgbClr val="FFCC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685" name="Line 924"/>
          <p:cNvSpPr>
            <a:spLocks noChangeShapeType="1"/>
          </p:cNvSpPr>
          <p:nvPr/>
        </p:nvSpPr>
        <p:spPr bwMode="auto">
          <a:xfrm flipH="1">
            <a:off x="6624638" y="1725613"/>
            <a:ext cx="23812" cy="17462"/>
          </a:xfrm>
          <a:prstGeom prst="line">
            <a:avLst/>
          </a:prstGeom>
          <a:noFill/>
          <a:ln w="12700" cap="sq">
            <a:solidFill>
              <a:srgbClr val="FFCC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686" name="Line 925"/>
          <p:cNvSpPr>
            <a:spLocks noChangeShapeType="1"/>
          </p:cNvSpPr>
          <p:nvPr/>
        </p:nvSpPr>
        <p:spPr bwMode="auto">
          <a:xfrm flipH="1">
            <a:off x="6599238" y="1708150"/>
            <a:ext cx="36512" cy="12700"/>
          </a:xfrm>
          <a:prstGeom prst="line">
            <a:avLst/>
          </a:prstGeom>
          <a:noFill/>
          <a:ln w="12700" cap="sq">
            <a:solidFill>
              <a:srgbClr val="FFCC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687" name="Line 926"/>
          <p:cNvSpPr>
            <a:spLocks noChangeShapeType="1"/>
          </p:cNvSpPr>
          <p:nvPr/>
        </p:nvSpPr>
        <p:spPr bwMode="auto">
          <a:xfrm flipH="1" flipV="1">
            <a:off x="6516688" y="1722438"/>
            <a:ext cx="82550" cy="3175"/>
          </a:xfrm>
          <a:prstGeom prst="line">
            <a:avLst/>
          </a:prstGeom>
          <a:noFill/>
          <a:ln w="12700" cap="sq">
            <a:solidFill>
              <a:srgbClr val="FFCC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688" name="Rectangle 927"/>
          <p:cNvSpPr>
            <a:spLocks noChangeArrowheads="1"/>
          </p:cNvSpPr>
          <p:nvPr/>
        </p:nvSpPr>
        <p:spPr bwMode="auto">
          <a:xfrm>
            <a:off x="6677025" y="1736725"/>
            <a:ext cx="80963" cy="3016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defTabSz="3248025"/>
            <a:r>
              <a:rPr lang="en-US" sz="200">
                <a:solidFill>
                  <a:srgbClr val="C0BC0C"/>
                </a:solidFill>
                <a:latin typeface="Arial" charset="0"/>
              </a:rPr>
              <a:t>NC292</a:t>
            </a:r>
          </a:p>
        </p:txBody>
      </p:sp>
      <p:sp>
        <p:nvSpPr>
          <p:cNvPr id="33689" name="Rectangle 928"/>
          <p:cNvSpPr>
            <a:spLocks noChangeArrowheads="1"/>
          </p:cNvSpPr>
          <p:nvPr/>
        </p:nvSpPr>
        <p:spPr bwMode="auto">
          <a:xfrm>
            <a:off x="6496050" y="1514475"/>
            <a:ext cx="666750" cy="417513"/>
          </a:xfrm>
          <a:prstGeom prst="rect">
            <a:avLst/>
          </a:prstGeom>
          <a:noFill/>
          <a:ln w="9525" cap="rnd">
            <a:solidFill>
              <a:srgbClr val="FFCC00"/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690" name="Rectangle 929"/>
          <p:cNvSpPr>
            <a:spLocks noChangeArrowheads="1"/>
          </p:cNvSpPr>
          <p:nvPr/>
        </p:nvSpPr>
        <p:spPr bwMode="auto">
          <a:xfrm>
            <a:off x="5473700" y="1785938"/>
            <a:ext cx="563563" cy="41275"/>
          </a:xfrm>
          <a:prstGeom prst="rect">
            <a:avLst/>
          </a:prstGeom>
          <a:noFill/>
          <a:ln w="9525" cap="rnd">
            <a:solidFill>
              <a:srgbClr val="0033CC"/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691" name="Line 930"/>
          <p:cNvSpPr>
            <a:spLocks noChangeShapeType="1"/>
          </p:cNvSpPr>
          <p:nvPr/>
        </p:nvSpPr>
        <p:spPr bwMode="auto">
          <a:xfrm flipV="1">
            <a:off x="6037263" y="1514475"/>
            <a:ext cx="458787" cy="271463"/>
          </a:xfrm>
          <a:prstGeom prst="line">
            <a:avLst/>
          </a:prstGeom>
          <a:noFill/>
          <a:ln w="9525" cap="rnd">
            <a:solidFill>
              <a:srgbClr val="FFCC0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692" name="Line 931"/>
          <p:cNvSpPr>
            <a:spLocks noChangeShapeType="1"/>
          </p:cNvSpPr>
          <p:nvPr/>
        </p:nvSpPr>
        <p:spPr bwMode="auto">
          <a:xfrm>
            <a:off x="6037263" y="1827213"/>
            <a:ext cx="458787" cy="104775"/>
          </a:xfrm>
          <a:prstGeom prst="line">
            <a:avLst/>
          </a:prstGeom>
          <a:noFill/>
          <a:ln w="9525" cap="rnd">
            <a:solidFill>
              <a:srgbClr val="FFCC0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693" name="Text Box 932"/>
          <p:cNvSpPr txBox="1">
            <a:spLocks noChangeArrowheads="1"/>
          </p:cNvSpPr>
          <p:nvPr/>
        </p:nvSpPr>
        <p:spPr bwMode="auto">
          <a:xfrm>
            <a:off x="7164388" y="3409950"/>
            <a:ext cx="836612" cy="323850"/>
          </a:xfrm>
          <a:prstGeom prst="rect">
            <a:avLst/>
          </a:prstGeom>
          <a:noFill/>
          <a:ln w="19050">
            <a:solidFill>
              <a:srgbClr val="FF9966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defTabSz="3248025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742950" indent="-285750" defTabSz="3248025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marL="1143000" indent="-228600" defTabSz="3248025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marL="1600200" indent="-228600" defTabSz="3248025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marL="2057400" indent="-228600" defTabSz="3248025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2514600" indent="-228600" defTabSz="32480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2971800" indent="-228600" defTabSz="32480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3429000" indent="-228600" defTabSz="32480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3886200" indent="-228600" defTabSz="32480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b="1">
                <a:solidFill>
                  <a:srgbClr val="FF9966"/>
                </a:solidFill>
                <a:latin typeface="Arial" charset="0"/>
              </a:rPr>
              <a:t>SWEET</a:t>
            </a:r>
          </a:p>
        </p:txBody>
      </p:sp>
      <p:sp>
        <p:nvSpPr>
          <p:cNvPr id="33694" name="Text Box 933"/>
          <p:cNvSpPr txBox="1">
            <a:spLocks noChangeArrowheads="1"/>
          </p:cNvSpPr>
          <p:nvPr/>
        </p:nvSpPr>
        <p:spPr bwMode="auto">
          <a:xfrm>
            <a:off x="5754688" y="4876800"/>
            <a:ext cx="1103312" cy="323850"/>
          </a:xfrm>
          <a:prstGeom prst="rect">
            <a:avLst/>
          </a:prstGeom>
          <a:noFill/>
          <a:ln w="19050">
            <a:solidFill>
              <a:srgbClr val="CC3399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defTabSz="3248025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742950" indent="-285750" defTabSz="3248025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marL="1143000" indent="-228600" defTabSz="3248025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marL="1600200" indent="-228600" defTabSz="3248025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marL="2057400" indent="-228600" defTabSz="3248025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2514600" indent="-228600" defTabSz="32480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2971800" indent="-228600" defTabSz="32480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3429000" indent="-228600" defTabSz="32480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3886200" indent="-228600" defTabSz="32480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b="1">
                <a:solidFill>
                  <a:srgbClr val="CC3399"/>
                </a:solidFill>
                <a:latin typeface="Arial" charset="0"/>
              </a:rPr>
              <a:t>POPCORN</a:t>
            </a:r>
          </a:p>
        </p:txBody>
      </p:sp>
      <p:sp>
        <p:nvSpPr>
          <p:cNvPr id="33695" name="Text Box 934"/>
          <p:cNvSpPr txBox="1">
            <a:spLocks noChangeArrowheads="1"/>
          </p:cNvSpPr>
          <p:nvPr/>
        </p:nvSpPr>
        <p:spPr bwMode="auto">
          <a:xfrm>
            <a:off x="304800" y="4876800"/>
            <a:ext cx="1487488" cy="536575"/>
          </a:xfrm>
          <a:prstGeom prst="rect">
            <a:avLst/>
          </a:prstGeom>
          <a:noFill/>
          <a:ln w="19050">
            <a:solidFill>
              <a:srgbClr val="0099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defTabSz="3248025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742950" indent="-285750" defTabSz="3248025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marL="1143000" indent="-228600" defTabSz="3248025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marL="1600200" indent="-228600" defTabSz="3248025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marL="2057400" indent="-228600" defTabSz="3248025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2514600" indent="-228600" defTabSz="32480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2971800" indent="-228600" defTabSz="32480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3429000" indent="-228600" defTabSz="32480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3886200" indent="-228600" defTabSz="32480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b="1">
                <a:solidFill>
                  <a:srgbClr val="009900"/>
                </a:solidFill>
                <a:latin typeface="Arial" charset="0"/>
              </a:rPr>
              <a:t>TROPICAL-</a:t>
            </a:r>
            <a:br>
              <a:rPr lang="fr-FR" sz="1400" b="1">
                <a:solidFill>
                  <a:srgbClr val="009900"/>
                </a:solidFill>
                <a:latin typeface="Arial" charset="0"/>
              </a:rPr>
            </a:br>
            <a:r>
              <a:rPr lang="fr-FR" sz="1400" b="1">
                <a:solidFill>
                  <a:srgbClr val="009900"/>
                </a:solidFill>
                <a:latin typeface="Arial" charset="0"/>
              </a:rPr>
              <a:t>SUBTROPICAL</a:t>
            </a:r>
          </a:p>
        </p:txBody>
      </p:sp>
      <p:sp>
        <p:nvSpPr>
          <p:cNvPr id="33696" name="Text Box 935"/>
          <p:cNvSpPr txBox="1">
            <a:spLocks noChangeArrowheads="1"/>
          </p:cNvSpPr>
          <p:nvPr/>
        </p:nvSpPr>
        <p:spPr bwMode="auto">
          <a:xfrm>
            <a:off x="6477000" y="838200"/>
            <a:ext cx="1336675" cy="323850"/>
          </a:xfrm>
          <a:prstGeom prst="rect">
            <a:avLst/>
          </a:prstGeom>
          <a:noFill/>
          <a:ln w="19050">
            <a:solidFill>
              <a:srgbClr val="FFCC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defTabSz="3248025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742950" indent="-285750" defTabSz="3248025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marL="1143000" indent="-228600" defTabSz="3248025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marL="1600200" indent="-228600" defTabSz="3248025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marL="2057400" indent="-228600" defTabSz="3248025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2514600" indent="-228600" defTabSz="32480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2971800" indent="-228600" defTabSz="32480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3429000" indent="-228600" defTabSz="32480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3886200" indent="-228600" defTabSz="32480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b="1">
                <a:solidFill>
                  <a:srgbClr val="CCCC00"/>
                </a:solidFill>
                <a:latin typeface="Arial" charset="0"/>
              </a:rPr>
              <a:t>STIFF STALK</a:t>
            </a:r>
          </a:p>
        </p:txBody>
      </p:sp>
      <p:sp>
        <p:nvSpPr>
          <p:cNvPr id="33697" name="Text Box 936"/>
          <p:cNvSpPr txBox="1">
            <a:spLocks noChangeArrowheads="1"/>
          </p:cNvSpPr>
          <p:nvPr/>
        </p:nvSpPr>
        <p:spPr bwMode="auto">
          <a:xfrm>
            <a:off x="381000" y="1066800"/>
            <a:ext cx="1817688" cy="323850"/>
          </a:xfrm>
          <a:prstGeom prst="rect">
            <a:avLst/>
          </a:prstGeom>
          <a:noFill/>
          <a:ln w="19050">
            <a:solidFill>
              <a:srgbClr val="0066CC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defTabSz="3248025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742950" indent="-285750" defTabSz="3248025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marL="1143000" indent="-228600" defTabSz="3248025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marL="1600200" indent="-228600" defTabSz="3248025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marL="2057400" indent="-228600" defTabSz="3248025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2514600" indent="-228600" defTabSz="32480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2971800" indent="-228600" defTabSz="32480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3429000" indent="-228600" defTabSz="32480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3886200" indent="-228600" defTabSz="32480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b="1">
                <a:solidFill>
                  <a:srgbClr val="0066CC"/>
                </a:solidFill>
                <a:latin typeface="Arial" charset="0"/>
              </a:rPr>
              <a:t>NON STIFF STALK</a:t>
            </a:r>
          </a:p>
        </p:txBody>
      </p:sp>
      <p:sp>
        <p:nvSpPr>
          <p:cNvPr id="33698" name="Text Box 937"/>
          <p:cNvSpPr txBox="1">
            <a:spLocks noChangeArrowheads="1"/>
          </p:cNvSpPr>
          <p:nvPr/>
        </p:nvSpPr>
        <p:spPr bwMode="auto">
          <a:xfrm>
            <a:off x="5329238" y="5695950"/>
            <a:ext cx="766762" cy="323850"/>
          </a:xfrm>
          <a:prstGeom prst="rect">
            <a:avLst/>
          </a:prstGeom>
          <a:noFill/>
          <a:ln w="19050">
            <a:solidFill>
              <a:srgbClr val="80808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defTabSz="3248025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742950" indent="-285750" defTabSz="3248025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marL="1143000" indent="-228600" defTabSz="3248025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marL="1600200" indent="-228600" defTabSz="3248025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marL="2057400" indent="-228600" defTabSz="3248025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2514600" indent="-228600" defTabSz="32480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2971800" indent="-228600" defTabSz="32480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3429000" indent="-228600" defTabSz="32480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3886200" indent="-228600" defTabSz="32480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b="1">
                <a:solidFill>
                  <a:srgbClr val="808080"/>
                </a:solidFill>
                <a:latin typeface="Arial" charset="0"/>
              </a:rPr>
              <a:t>MIXED</a:t>
            </a:r>
          </a:p>
        </p:txBody>
      </p:sp>
      <p:sp>
        <p:nvSpPr>
          <p:cNvPr id="33699" name="Text Box 938"/>
          <p:cNvSpPr txBox="1">
            <a:spLocks noChangeArrowheads="1"/>
          </p:cNvSpPr>
          <p:nvPr/>
        </p:nvSpPr>
        <p:spPr bwMode="auto">
          <a:xfrm>
            <a:off x="6858000" y="5791200"/>
            <a:ext cx="1411288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b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>
                <a:latin typeface="Arial" charset="0"/>
              </a:rPr>
              <a:t>Based on 89 SSR loci</a:t>
            </a:r>
          </a:p>
        </p:txBody>
      </p:sp>
      <p:sp>
        <p:nvSpPr>
          <p:cNvPr id="33700" name="Text Box 939"/>
          <p:cNvSpPr txBox="1">
            <a:spLocks noChangeArrowheads="1"/>
          </p:cNvSpPr>
          <p:nvPr/>
        </p:nvSpPr>
        <p:spPr bwMode="auto">
          <a:xfrm>
            <a:off x="5562600" y="6400800"/>
            <a:ext cx="34734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US" sz="1400">
                <a:latin typeface="Arial" charset="0"/>
              </a:rPr>
              <a:t>Flint-Garcia et al. (2005) Plant J. 44: 1054</a:t>
            </a:r>
          </a:p>
        </p:txBody>
      </p:sp>
      <p:sp>
        <p:nvSpPr>
          <p:cNvPr id="33701" name="Rectangle 940"/>
          <p:cNvSpPr>
            <a:spLocks noChangeArrowheads="1"/>
          </p:cNvSpPr>
          <p:nvPr/>
        </p:nvSpPr>
        <p:spPr bwMode="auto">
          <a:xfrm>
            <a:off x="4298950" y="554038"/>
            <a:ext cx="187325" cy="122237"/>
          </a:xfrm>
          <a:prstGeom prst="rect">
            <a:avLst/>
          </a:prstGeom>
          <a:solidFill>
            <a:srgbClr val="FF33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defTabSz="3248025"/>
            <a:r>
              <a:rPr lang="en-US" sz="800" b="1">
                <a:latin typeface="Arial" charset="0"/>
              </a:rPr>
              <a:t>B97</a:t>
            </a:r>
          </a:p>
        </p:txBody>
      </p:sp>
      <p:sp>
        <p:nvSpPr>
          <p:cNvPr id="33702" name="Rectangle 941"/>
          <p:cNvSpPr>
            <a:spLocks noChangeArrowheads="1"/>
          </p:cNvSpPr>
          <p:nvPr/>
        </p:nvSpPr>
        <p:spPr bwMode="auto">
          <a:xfrm>
            <a:off x="1447800" y="3810000"/>
            <a:ext cx="390525" cy="122238"/>
          </a:xfrm>
          <a:prstGeom prst="rect">
            <a:avLst/>
          </a:prstGeom>
          <a:solidFill>
            <a:srgbClr val="FF33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defTabSz="3248025"/>
            <a:r>
              <a:rPr lang="en-US" sz="800" b="1">
                <a:latin typeface="Arial" charset="0"/>
              </a:rPr>
              <a:t>CML103</a:t>
            </a:r>
          </a:p>
        </p:txBody>
      </p:sp>
      <p:sp>
        <p:nvSpPr>
          <p:cNvPr id="33703" name="Rectangle 942"/>
          <p:cNvSpPr>
            <a:spLocks noChangeArrowheads="1"/>
          </p:cNvSpPr>
          <p:nvPr/>
        </p:nvSpPr>
        <p:spPr bwMode="auto">
          <a:xfrm>
            <a:off x="1600200" y="3657600"/>
            <a:ext cx="333375" cy="122238"/>
          </a:xfrm>
          <a:prstGeom prst="rect">
            <a:avLst/>
          </a:prstGeom>
          <a:solidFill>
            <a:srgbClr val="FF33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defTabSz="3248025"/>
            <a:r>
              <a:rPr lang="en-US" sz="800" b="1">
                <a:latin typeface="Arial" charset="0"/>
              </a:rPr>
              <a:t>CML69</a:t>
            </a:r>
          </a:p>
        </p:txBody>
      </p:sp>
      <p:sp>
        <p:nvSpPr>
          <p:cNvPr id="33704" name="Rectangle 943"/>
          <p:cNvSpPr>
            <a:spLocks noChangeArrowheads="1"/>
          </p:cNvSpPr>
          <p:nvPr/>
        </p:nvSpPr>
        <p:spPr bwMode="auto">
          <a:xfrm>
            <a:off x="1676400" y="3505200"/>
            <a:ext cx="333375" cy="122238"/>
          </a:xfrm>
          <a:prstGeom prst="rect">
            <a:avLst/>
          </a:prstGeom>
          <a:solidFill>
            <a:srgbClr val="FF33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defTabSz="3248025"/>
            <a:r>
              <a:rPr lang="en-US" sz="800" b="1">
                <a:latin typeface="Arial" charset="0"/>
              </a:rPr>
              <a:t>CML52</a:t>
            </a:r>
          </a:p>
        </p:txBody>
      </p:sp>
      <p:sp>
        <p:nvSpPr>
          <p:cNvPr id="33705" name="Rectangle 944"/>
          <p:cNvSpPr>
            <a:spLocks noChangeArrowheads="1"/>
          </p:cNvSpPr>
          <p:nvPr/>
        </p:nvSpPr>
        <p:spPr bwMode="auto">
          <a:xfrm>
            <a:off x="2336800" y="5143500"/>
            <a:ext cx="390525" cy="122238"/>
          </a:xfrm>
          <a:prstGeom prst="rect">
            <a:avLst/>
          </a:prstGeom>
          <a:solidFill>
            <a:srgbClr val="FF33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defTabSz="3248025"/>
            <a:r>
              <a:rPr lang="en-US" sz="800" b="1">
                <a:latin typeface="Arial" charset="0"/>
              </a:rPr>
              <a:t>CML228</a:t>
            </a:r>
          </a:p>
        </p:txBody>
      </p:sp>
      <p:sp>
        <p:nvSpPr>
          <p:cNvPr id="33706" name="Rectangle 945"/>
          <p:cNvSpPr>
            <a:spLocks noChangeArrowheads="1"/>
          </p:cNvSpPr>
          <p:nvPr/>
        </p:nvSpPr>
        <p:spPr bwMode="auto">
          <a:xfrm>
            <a:off x="1898650" y="4806950"/>
            <a:ext cx="390525" cy="122238"/>
          </a:xfrm>
          <a:prstGeom prst="rect">
            <a:avLst/>
          </a:prstGeom>
          <a:solidFill>
            <a:srgbClr val="FF33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defTabSz="3248025"/>
            <a:r>
              <a:rPr lang="en-US" sz="800" b="1">
                <a:latin typeface="Arial" charset="0"/>
              </a:rPr>
              <a:t>CML247</a:t>
            </a:r>
          </a:p>
        </p:txBody>
      </p:sp>
      <p:sp>
        <p:nvSpPr>
          <p:cNvPr id="33707" name="Rectangle 946"/>
          <p:cNvSpPr>
            <a:spLocks noChangeArrowheads="1"/>
          </p:cNvSpPr>
          <p:nvPr/>
        </p:nvSpPr>
        <p:spPr bwMode="auto">
          <a:xfrm>
            <a:off x="2363788" y="4446588"/>
            <a:ext cx="390525" cy="122237"/>
          </a:xfrm>
          <a:prstGeom prst="rect">
            <a:avLst/>
          </a:prstGeom>
          <a:solidFill>
            <a:srgbClr val="FF33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defTabSz="3248025"/>
            <a:r>
              <a:rPr lang="en-US" sz="800" b="1">
                <a:latin typeface="Arial" charset="0"/>
              </a:rPr>
              <a:t>CML332</a:t>
            </a:r>
          </a:p>
        </p:txBody>
      </p:sp>
      <p:sp>
        <p:nvSpPr>
          <p:cNvPr id="33708" name="Rectangle 947"/>
          <p:cNvSpPr>
            <a:spLocks noChangeArrowheads="1"/>
          </p:cNvSpPr>
          <p:nvPr/>
        </p:nvSpPr>
        <p:spPr bwMode="auto">
          <a:xfrm>
            <a:off x="6400800" y="3475038"/>
            <a:ext cx="277813" cy="122237"/>
          </a:xfrm>
          <a:prstGeom prst="rect">
            <a:avLst/>
          </a:prstGeom>
          <a:solidFill>
            <a:srgbClr val="FF33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defTabSz="3248025"/>
            <a:r>
              <a:rPr lang="en-US" sz="800" b="1">
                <a:latin typeface="Arial" charset="0"/>
              </a:rPr>
              <a:t>IL14H</a:t>
            </a:r>
          </a:p>
        </p:txBody>
      </p:sp>
      <p:sp>
        <p:nvSpPr>
          <p:cNvPr id="33709" name="Rectangle 948"/>
          <p:cNvSpPr>
            <a:spLocks noChangeArrowheads="1"/>
          </p:cNvSpPr>
          <p:nvPr/>
        </p:nvSpPr>
        <p:spPr bwMode="auto">
          <a:xfrm>
            <a:off x="2457450" y="1236663"/>
            <a:ext cx="244475" cy="122237"/>
          </a:xfrm>
          <a:prstGeom prst="rect">
            <a:avLst/>
          </a:prstGeom>
          <a:solidFill>
            <a:srgbClr val="FF33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defTabSz="3248025"/>
            <a:r>
              <a:rPr lang="en-US" sz="800" b="1">
                <a:latin typeface="Arial" charset="0"/>
              </a:rPr>
              <a:t>Ky21</a:t>
            </a:r>
          </a:p>
        </p:txBody>
      </p:sp>
      <p:sp>
        <p:nvSpPr>
          <p:cNvPr id="33710" name="Rectangle 949"/>
          <p:cNvSpPr>
            <a:spLocks noChangeArrowheads="1"/>
          </p:cNvSpPr>
          <p:nvPr/>
        </p:nvSpPr>
        <p:spPr bwMode="auto">
          <a:xfrm>
            <a:off x="2593975" y="4806950"/>
            <a:ext cx="215900" cy="122238"/>
          </a:xfrm>
          <a:prstGeom prst="rect">
            <a:avLst/>
          </a:prstGeom>
          <a:solidFill>
            <a:srgbClr val="FF33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defTabSz="3248025"/>
            <a:r>
              <a:rPr lang="en-US" sz="800" b="1">
                <a:latin typeface="Arial" charset="0"/>
              </a:rPr>
              <a:t>Ki11</a:t>
            </a:r>
          </a:p>
        </p:txBody>
      </p:sp>
      <p:sp>
        <p:nvSpPr>
          <p:cNvPr id="33711" name="Rectangle 950"/>
          <p:cNvSpPr>
            <a:spLocks noChangeArrowheads="1"/>
          </p:cNvSpPr>
          <p:nvPr/>
        </p:nvSpPr>
        <p:spPr bwMode="auto">
          <a:xfrm>
            <a:off x="2193925" y="5278438"/>
            <a:ext cx="158750" cy="122237"/>
          </a:xfrm>
          <a:prstGeom prst="rect">
            <a:avLst/>
          </a:prstGeom>
          <a:solidFill>
            <a:srgbClr val="FF33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defTabSz="3248025"/>
            <a:r>
              <a:rPr lang="en-US" sz="800" b="1">
                <a:latin typeface="Arial" charset="0"/>
              </a:rPr>
              <a:t>Ki3</a:t>
            </a:r>
          </a:p>
        </p:txBody>
      </p:sp>
      <p:sp>
        <p:nvSpPr>
          <p:cNvPr id="33712" name="Rectangle 951"/>
          <p:cNvSpPr>
            <a:spLocks noChangeArrowheads="1"/>
          </p:cNvSpPr>
          <p:nvPr/>
        </p:nvSpPr>
        <p:spPr bwMode="auto">
          <a:xfrm>
            <a:off x="2133600" y="1514475"/>
            <a:ext cx="266700" cy="122238"/>
          </a:xfrm>
          <a:prstGeom prst="rect">
            <a:avLst/>
          </a:prstGeom>
          <a:solidFill>
            <a:srgbClr val="FF33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defTabSz="3248025"/>
            <a:r>
              <a:rPr lang="en-US" sz="800" b="1">
                <a:latin typeface="Arial" charset="0"/>
              </a:rPr>
              <a:t>MS71</a:t>
            </a:r>
          </a:p>
        </p:txBody>
      </p:sp>
      <p:sp>
        <p:nvSpPr>
          <p:cNvPr id="33713" name="Rectangle 952"/>
          <p:cNvSpPr>
            <a:spLocks noChangeArrowheads="1"/>
          </p:cNvSpPr>
          <p:nvPr/>
        </p:nvSpPr>
        <p:spPr bwMode="auto">
          <a:xfrm>
            <a:off x="5221288" y="5478463"/>
            <a:ext cx="355600" cy="122237"/>
          </a:xfrm>
          <a:prstGeom prst="rect">
            <a:avLst/>
          </a:prstGeom>
          <a:solidFill>
            <a:srgbClr val="FF33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defTabSz="3248025"/>
            <a:r>
              <a:rPr lang="en-US" sz="800" b="1">
                <a:latin typeface="Arial" charset="0"/>
              </a:rPr>
              <a:t>Mo18W</a:t>
            </a:r>
          </a:p>
        </p:txBody>
      </p:sp>
      <p:sp>
        <p:nvSpPr>
          <p:cNvPr id="33714" name="Rectangle 953"/>
          <p:cNvSpPr>
            <a:spLocks noChangeArrowheads="1"/>
          </p:cNvSpPr>
          <p:nvPr/>
        </p:nvSpPr>
        <p:spPr bwMode="auto">
          <a:xfrm>
            <a:off x="3898900" y="401638"/>
            <a:ext cx="282575" cy="122237"/>
          </a:xfrm>
          <a:prstGeom prst="rect">
            <a:avLst/>
          </a:prstGeom>
          <a:solidFill>
            <a:srgbClr val="FF33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defTabSz="3248025"/>
            <a:r>
              <a:rPr lang="en-US" sz="800" b="1">
                <a:latin typeface="Arial" charset="0"/>
              </a:rPr>
              <a:t>OH7B</a:t>
            </a:r>
          </a:p>
        </p:txBody>
      </p:sp>
      <p:sp>
        <p:nvSpPr>
          <p:cNvPr id="33715" name="Rectangle 954"/>
          <p:cNvSpPr>
            <a:spLocks noChangeArrowheads="1"/>
          </p:cNvSpPr>
          <p:nvPr/>
        </p:nvSpPr>
        <p:spPr bwMode="auto">
          <a:xfrm>
            <a:off x="1828800" y="3200400"/>
            <a:ext cx="350838" cy="122238"/>
          </a:xfrm>
          <a:prstGeom prst="rect">
            <a:avLst/>
          </a:prstGeom>
          <a:solidFill>
            <a:srgbClr val="FF33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defTabSz="3248025"/>
            <a:r>
              <a:rPr lang="en-US" sz="800" b="1">
                <a:latin typeface="Arial" charset="0"/>
              </a:rPr>
              <a:t>M162W</a:t>
            </a:r>
          </a:p>
        </p:txBody>
      </p:sp>
      <p:sp>
        <p:nvSpPr>
          <p:cNvPr id="33716" name="Rectangle 955"/>
          <p:cNvSpPr>
            <a:spLocks noChangeArrowheads="1"/>
          </p:cNvSpPr>
          <p:nvPr/>
        </p:nvSpPr>
        <p:spPr bwMode="auto">
          <a:xfrm>
            <a:off x="3471863" y="554038"/>
            <a:ext cx="277812" cy="122237"/>
          </a:xfrm>
          <a:prstGeom prst="rect">
            <a:avLst/>
          </a:prstGeom>
          <a:solidFill>
            <a:srgbClr val="FF33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defTabSz="3248025"/>
            <a:r>
              <a:rPr lang="en-US" sz="800" b="1">
                <a:latin typeface="Arial" charset="0"/>
              </a:rPr>
              <a:t>MO17</a:t>
            </a:r>
          </a:p>
        </p:txBody>
      </p:sp>
      <p:sp>
        <p:nvSpPr>
          <p:cNvPr id="33717" name="Rectangle 956"/>
          <p:cNvSpPr>
            <a:spLocks noChangeArrowheads="1"/>
          </p:cNvSpPr>
          <p:nvPr/>
        </p:nvSpPr>
        <p:spPr bwMode="auto">
          <a:xfrm>
            <a:off x="1752600" y="2154238"/>
            <a:ext cx="273050" cy="122237"/>
          </a:xfrm>
          <a:prstGeom prst="rect">
            <a:avLst/>
          </a:prstGeom>
          <a:solidFill>
            <a:srgbClr val="FF33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defTabSz="3248025"/>
            <a:r>
              <a:rPr lang="en-US" sz="800" b="1">
                <a:latin typeface="Arial" charset="0"/>
              </a:rPr>
              <a:t>Oh43</a:t>
            </a:r>
            <a:r>
              <a:rPr lang="en-US" sz="200">
                <a:latin typeface="Arial" charset="0"/>
              </a:rPr>
              <a:t>E</a:t>
            </a:r>
          </a:p>
        </p:txBody>
      </p:sp>
      <p:sp>
        <p:nvSpPr>
          <p:cNvPr id="33718" name="Rectangle 957"/>
          <p:cNvSpPr>
            <a:spLocks noChangeArrowheads="1"/>
          </p:cNvSpPr>
          <p:nvPr/>
        </p:nvSpPr>
        <p:spPr bwMode="auto">
          <a:xfrm>
            <a:off x="4805363" y="5181600"/>
            <a:ext cx="290512" cy="122238"/>
          </a:xfrm>
          <a:prstGeom prst="rect">
            <a:avLst/>
          </a:prstGeom>
          <a:solidFill>
            <a:srgbClr val="FF33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defTabSz="3248025"/>
            <a:r>
              <a:rPr lang="en-US" sz="800" b="1">
                <a:latin typeface="Arial" charset="0"/>
              </a:rPr>
              <a:t>Tx303</a:t>
            </a:r>
          </a:p>
        </p:txBody>
      </p:sp>
      <p:sp>
        <p:nvSpPr>
          <p:cNvPr id="33719" name="Rectangle 958"/>
          <p:cNvSpPr>
            <a:spLocks noChangeArrowheads="1"/>
          </p:cNvSpPr>
          <p:nvPr/>
        </p:nvSpPr>
        <p:spPr bwMode="auto">
          <a:xfrm>
            <a:off x="4343400" y="5735638"/>
            <a:ext cx="209550" cy="122237"/>
          </a:xfrm>
          <a:prstGeom prst="rect">
            <a:avLst/>
          </a:prstGeom>
          <a:solidFill>
            <a:srgbClr val="FF33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defTabSz="3248025"/>
            <a:r>
              <a:rPr lang="en-US" sz="800" b="1">
                <a:latin typeface="Arial" charset="0"/>
              </a:rPr>
              <a:t>TZI8</a:t>
            </a:r>
          </a:p>
        </p:txBody>
      </p:sp>
      <p:sp>
        <p:nvSpPr>
          <p:cNvPr id="33720" name="Rectangle 959"/>
          <p:cNvSpPr>
            <a:spLocks noChangeArrowheads="1"/>
          </p:cNvSpPr>
          <p:nvPr/>
        </p:nvSpPr>
        <p:spPr bwMode="auto">
          <a:xfrm>
            <a:off x="3867150" y="5583238"/>
            <a:ext cx="390525" cy="122237"/>
          </a:xfrm>
          <a:prstGeom prst="rect">
            <a:avLst/>
          </a:prstGeom>
          <a:solidFill>
            <a:srgbClr val="FF33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defTabSz="3248025"/>
            <a:r>
              <a:rPr lang="en-US" sz="800" b="1">
                <a:latin typeface="Arial" charset="0"/>
              </a:rPr>
              <a:t>CML333</a:t>
            </a:r>
          </a:p>
        </p:txBody>
      </p:sp>
      <p:sp>
        <p:nvSpPr>
          <p:cNvPr id="33721" name="Rectangle 960"/>
          <p:cNvSpPr>
            <a:spLocks noChangeArrowheads="1"/>
          </p:cNvSpPr>
          <p:nvPr/>
        </p:nvSpPr>
        <p:spPr bwMode="auto">
          <a:xfrm>
            <a:off x="3132138" y="5311775"/>
            <a:ext cx="317500" cy="122238"/>
          </a:xfrm>
          <a:prstGeom prst="rect">
            <a:avLst/>
          </a:prstGeom>
          <a:solidFill>
            <a:srgbClr val="FF33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defTabSz="3248025"/>
            <a:r>
              <a:rPr lang="en-US" sz="800" b="1">
                <a:latin typeface="Arial" charset="0"/>
              </a:rPr>
              <a:t>NC358</a:t>
            </a:r>
          </a:p>
        </p:txBody>
      </p:sp>
      <p:sp>
        <p:nvSpPr>
          <p:cNvPr id="33722" name="Rectangle 961"/>
          <p:cNvSpPr>
            <a:spLocks noChangeArrowheads="1"/>
          </p:cNvSpPr>
          <p:nvPr/>
        </p:nvSpPr>
        <p:spPr bwMode="auto">
          <a:xfrm>
            <a:off x="3027363" y="5143500"/>
            <a:ext cx="317500" cy="122238"/>
          </a:xfrm>
          <a:prstGeom prst="rect">
            <a:avLst/>
          </a:prstGeom>
          <a:solidFill>
            <a:srgbClr val="FF33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defTabSz="3248025"/>
            <a:r>
              <a:rPr lang="en-US" sz="800" b="1">
                <a:latin typeface="Arial" charset="0"/>
              </a:rPr>
              <a:t>NC300</a:t>
            </a:r>
          </a:p>
        </p:txBody>
      </p:sp>
      <p:sp>
        <p:nvSpPr>
          <p:cNvPr id="33723" name="Text Box 962"/>
          <p:cNvSpPr txBox="1">
            <a:spLocks noChangeArrowheads="1"/>
          </p:cNvSpPr>
          <p:nvPr/>
        </p:nvSpPr>
        <p:spPr bwMode="auto">
          <a:xfrm>
            <a:off x="2286000" y="6400800"/>
            <a:ext cx="1601788" cy="323850"/>
          </a:xfrm>
          <a:prstGeom prst="rect">
            <a:avLst/>
          </a:prstGeom>
          <a:solidFill>
            <a:schemeClr val="bg1"/>
          </a:solidFill>
          <a:ln w="19050">
            <a:solidFill>
              <a:srgbClr val="FF0000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defTabSz="3248025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742950" indent="-285750" defTabSz="3248025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marL="1143000" indent="-228600" defTabSz="3248025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marL="1600200" indent="-228600" defTabSz="3248025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marL="2057400" indent="-228600" defTabSz="3248025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2514600" indent="-228600" defTabSz="32480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2971800" indent="-228600" defTabSz="32480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3429000" indent="-228600" defTabSz="32480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3886200" indent="-228600" defTabSz="32480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b="1">
                <a:solidFill>
                  <a:srgbClr val="FF0000"/>
                </a:solidFill>
                <a:latin typeface="Arial" charset="0"/>
              </a:rPr>
              <a:t>ssp. </a:t>
            </a:r>
            <a:r>
              <a:rPr lang="fr-FR" sz="1400" b="1" i="1">
                <a:solidFill>
                  <a:srgbClr val="FF0000"/>
                </a:solidFill>
                <a:latin typeface="Arial" charset="0"/>
              </a:rPr>
              <a:t>parviglumis</a:t>
            </a:r>
          </a:p>
        </p:txBody>
      </p:sp>
    </p:spTree>
    <p:extLst>
      <p:ext uri="{BB962C8B-B14F-4D97-AF65-F5344CB8AC3E}">
        <p14:creationId xmlns:p14="http://schemas.microsoft.com/office/powerpoint/2010/main" val="459646250"/>
      </p:ext>
    </p:extLst>
  </p:cSld>
  <p:clrMapOvr>
    <a:masterClrMapping/>
  </p:clrMapOvr>
  <p:transition spd="slow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45272"/>
            <a:ext cx="9144000" cy="4787951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-1" y="287528"/>
            <a:ext cx="4652051" cy="1252728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2"/>
                </a:solidFill>
              </a:rPr>
              <a:t>Population structure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2051" y="1447798"/>
            <a:ext cx="4491949" cy="299720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664751" y="138499"/>
            <a:ext cx="449194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NewBaskerville" charset="0"/>
              </a:rPr>
              <a:t>Jonathan K. Pritchard, Matthew Stephens and Peter Donnelly. Inference of Population Structure Using </a:t>
            </a:r>
            <a:r>
              <a:rPr lang="en-US" b="1" dirty="0" err="1">
                <a:latin typeface="NewBaskerville" charset="0"/>
              </a:rPr>
              <a:t>Multilocus</a:t>
            </a:r>
            <a:r>
              <a:rPr lang="en-US" b="1" dirty="0">
                <a:latin typeface="NewBaskerville" charset="0"/>
              </a:rPr>
              <a:t> Genotype Data. Genetics, 2000.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86034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pPr eaLnBrk="1" hangingPunct="1"/>
            <a:r>
              <a:rPr lang="en-US" dirty="0">
                <a:latin typeface="Calibri" charset="0"/>
              </a:rPr>
              <a:t>Population structure of maize</a:t>
            </a:r>
          </a:p>
        </p:txBody>
      </p:sp>
      <p:pic>
        <p:nvPicPr>
          <p:cNvPr id="33794" name="Content Placeholder 3" descr="K=5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1237722"/>
            <a:ext cx="9144000" cy="1338792"/>
          </a:xfrm>
        </p:spPr>
      </p:pic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6717069"/>
              </p:ext>
            </p:extLst>
          </p:nvPr>
        </p:nvGraphicFramePr>
        <p:xfrm>
          <a:off x="1" y="2449829"/>
          <a:ext cx="4042568" cy="1545774"/>
        </p:xfrm>
        <a:graphic>
          <a:graphicData uri="http://schemas.openxmlformats.org/drawingml/2006/table">
            <a:tbl>
              <a:tblPr/>
              <a:tblGrid>
                <a:gridCol w="10106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0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106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1064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5762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Taxa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Q1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Q2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Q3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7629">
                <a:tc>
                  <a:txBody>
                    <a:bodyPr/>
                    <a:lstStyle/>
                    <a:p>
                      <a:pPr algn="ctr" fontAlgn="b"/>
                      <a:r>
                        <a:rPr lang="fi-FI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33-16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0.014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0.972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0.014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7629"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38-11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0.003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0.993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0.004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7629"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4226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0.071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0.917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0.012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7629"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4722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0.035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0.854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0.111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7629">
                <a:tc>
                  <a:txBody>
                    <a:bodyPr/>
                    <a:lstStyle/>
                    <a:p>
                      <a:pPr algn="ctr" fontAlgn="b"/>
                      <a:r>
                        <a:rPr lang="fi-FI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A188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0.013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0.982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0.005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2638748"/>
              </p:ext>
            </p:extLst>
          </p:nvPr>
        </p:nvGraphicFramePr>
        <p:xfrm>
          <a:off x="0" y="4346712"/>
          <a:ext cx="4042568" cy="1105617"/>
        </p:xfrm>
        <a:graphic>
          <a:graphicData uri="http://schemas.openxmlformats.org/drawingml/2006/table">
            <a:tbl>
              <a:tblPr/>
              <a:tblGrid>
                <a:gridCol w="10106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0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106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1064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8539"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B73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0.999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0.001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1.10E-16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853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B73HTRHM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0.999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0.001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1.10E-16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853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B75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0.005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0.993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0.002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8601453"/>
              </p:ext>
            </p:extLst>
          </p:nvPr>
        </p:nvGraphicFramePr>
        <p:xfrm>
          <a:off x="1" y="5765801"/>
          <a:ext cx="4042568" cy="927099"/>
        </p:xfrm>
        <a:graphic>
          <a:graphicData uri="http://schemas.openxmlformats.org/drawingml/2006/table">
            <a:tbl>
              <a:tblPr/>
              <a:tblGrid>
                <a:gridCol w="10106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0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106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1064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090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WD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0.014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0.97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0.016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90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WF9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0.005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0.994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0.001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9033">
                <a:tc>
                  <a:txBody>
                    <a:bodyPr/>
                    <a:lstStyle/>
                    <a:p>
                      <a:pPr algn="ctr" fontAlgn="b"/>
                      <a:r>
                        <a:rPr lang="fi-FI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YU796NS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0.189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0.785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0.026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4817" y="2576514"/>
            <a:ext cx="4416932" cy="4158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962307"/>
      </p:ext>
    </p:extLst>
  </p:cSld>
  <p:clrMapOvr>
    <a:masterClrMapping/>
  </p:clrMapOvr>
  <p:transition spd="slow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Information extraction</a:t>
            </a:r>
          </a:p>
        </p:txBody>
      </p:sp>
      <p:pic>
        <p:nvPicPr>
          <p:cNvPr id="4" name="Picture 3" descr="Rplot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10157"/>
            <a:ext cx="4572000" cy="4572000"/>
          </a:xfrm>
          <a:prstGeom prst="rect">
            <a:avLst/>
          </a:prstGeom>
        </p:spPr>
      </p:pic>
      <p:pic>
        <p:nvPicPr>
          <p:cNvPr id="5" name="Picture 4" descr="Rplot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110157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5924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Principal components</a:t>
            </a:r>
          </a:p>
        </p:txBody>
      </p:sp>
      <p:pic>
        <p:nvPicPr>
          <p:cNvPr id="5" name="Picture 4" descr="Rplot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10157"/>
            <a:ext cx="4572000" cy="4572000"/>
          </a:xfrm>
          <a:prstGeom prst="rect">
            <a:avLst/>
          </a:prstGeom>
        </p:spPr>
      </p:pic>
      <p:pic>
        <p:nvPicPr>
          <p:cNvPr id="6" name="Picture 5" descr="Rplot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216700">
            <a:off x="4446579" y="2110158"/>
            <a:ext cx="4572000" cy="4572000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V="1">
            <a:off x="4572000" y="4406054"/>
            <a:ext cx="4572000" cy="62720"/>
          </a:xfrm>
          <a:prstGeom prst="straightConnector1">
            <a:avLst/>
          </a:prstGeom>
          <a:ln w="38100">
            <a:solidFill>
              <a:srgbClr val="FF66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7054950" y="2806705"/>
            <a:ext cx="0" cy="3026221"/>
          </a:xfrm>
          <a:prstGeom prst="straightConnector1">
            <a:avLst/>
          </a:prstGeom>
          <a:ln w="38100">
            <a:solidFill>
              <a:srgbClr val="FF66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Bent Arrow 10"/>
          <p:cNvSpPr/>
          <p:nvPr/>
        </p:nvSpPr>
        <p:spPr>
          <a:xfrm>
            <a:off x="862271" y="2806705"/>
            <a:ext cx="1019049" cy="1050554"/>
          </a:xfrm>
          <a:prstGeom prst="ben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1356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Inflation of P value</a:t>
            </a:r>
          </a:p>
          <a:p>
            <a:r>
              <a:rPr lang="en-US" dirty="0"/>
              <a:t>population subdivision</a:t>
            </a:r>
          </a:p>
          <a:p>
            <a:r>
              <a:rPr lang="en-US" dirty="0"/>
              <a:t>Population structure</a:t>
            </a:r>
          </a:p>
          <a:p>
            <a:r>
              <a:rPr lang="en-US" dirty="0"/>
              <a:t>Principal component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10101885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25"/>
          <p:cNvCxnSpPr>
            <a:cxnSpLocks noChangeShapeType="1"/>
          </p:cNvCxnSpPr>
          <p:nvPr/>
        </p:nvCxnSpPr>
        <p:spPr bwMode="auto">
          <a:xfrm>
            <a:off x="6070600" y="4809667"/>
            <a:ext cx="2286000" cy="0"/>
          </a:xfrm>
          <a:prstGeom prst="straightConnector1">
            <a:avLst/>
          </a:prstGeom>
          <a:noFill/>
          <a:ln w="38100">
            <a:solidFill>
              <a:srgbClr val="0070C0"/>
            </a:solidFill>
            <a:round/>
            <a:headEnd/>
            <a:tailEnd type="arrow" w="med" len="med"/>
          </a:ln>
        </p:spPr>
      </p:cxnSp>
      <p:cxnSp>
        <p:nvCxnSpPr>
          <p:cNvPr id="8" name="Straight Arrow Connector 25"/>
          <p:cNvCxnSpPr>
            <a:cxnSpLocks noChangeShapeType="1"/>
          </p:cNvCxnSpPr>
          <p:nvPr/>
        </p:nvCxnSpPr>
        <p:spPr bwMode="auto">
          <a:xfrm flipV="1">
            <a:off x="6057900" y="2523667"/>
            <a:ext cx="0" cy="2286000"/>
          </a:xfrm>
          <a:prstGeom prst="straightConnector1">
            <a:avLst/>
          </a:prstGeom>
          <a:noFill/>
          <a:ln w="38100">
            <a:solidFill>
              <a:srgbClr val="0070C0"/>
            </a:solidFill>
            <a:round/>
            <a:headEnd/>
            <a:tailEnd type="arrow" w="med" len="med"/>
          </a:ln>
        </p:spPr>
      </p:cxnSp>
      <p:sp>
        <p:nvSpPr>
          <p:cNvPr id="47" name="Content Placeholder 46"/>
          <p:cNvSpPr>
            <a:spLocks noGrp="1"/>
          </p:cNvSpPr>
          <p:nvPr>
            <p:ph idx="1"/>
          </p:nvPr>
        </p:nvSpPr>
        <p:spPr>
          <a:xfrm>
            <a:off x="229108" y="2523667"/>
            <a:ext cx="3898899" cy="3360266"/>
          </a:xfrm>
        </p:spPr>
        <p:txBody>
          <a:bodyPr>
            <a:normAutofit/>
          </a:bodyPr>
          <a:lstStyle/>
          <a:p>
            <a:r>
              <a:rPr lang="en-US" sz="2800" dirty="0"/>
              <a:t>X-Y: Correlated</a:t>
            </a:r>
            <a:endParaRPr lang="en-US" sz="2800" dirty="0">
              <a:latin typeface="Constantia" charset="0"/>
            </a:endParaRPr>
          </a:p>
          <a:p>
            <a:r>
              <a:rPr lang="en-US" sz="2800" dirty="0"/>
              <a:t>PCs</a:t>
            </a:r>
          </a:p>
          <a:p>
            <a:pPr lvl="1">
              <a:buFont typeface="Wingdings" charset="2"/>
              <a:buChar char="ü"/>
            </a:pPr>
            <a:r>
              <a:rPr lang="en-US" sz="2800" dirty="0"/>
              <a:t>Uncorrelated</a:t>
            </a:r>
          </a:p>
          <a:p>
            <a:pPr lvl="1">
              <a:buFont typeface="Wingdings" charset="2"/>
              <a:buChar char="ü"/>
            </a:pPr>
            <a:r>
              <a:rPr lang="en-US" sz="2800" dirty="0" err="1"/>
              <a:t>Var</a:t>
            </a:r>
            <a:r>
              <a:rPr lang="en-US" sz="2800" dirty="0"/>
              <a:t>(PC1)&gt;</a:t>
            </a:r>
            <a:r>
              <a:rPr lang="en-US" sz="2800" dirty="0" err="1"/>
              <a:t>Var</a:t>
            </a:r>
            <a:r>
              <a:rPr lang="en-US" sz="2800" dirty="0"/>
              <a:t>(PC2)</a:t>
            </a:r>
          </a:p>
          <a:p>
            <a:endParaRPr lang="en-US" sz="28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27000" y="338328"/>
            <a:ext cx="8813800" cy="1252728"/>
          </a:xfrm>
        </p:spPr>
        <p:txBody>
          <a:bodyPr>
            <a:normAutofit/>
          </a:bodyPr>
          <a:lstStyle/>
          <a:p>
            <a:r>
              <a:rPr lang="en-US" dirty="0"/>
              <a:t>Principal </a:t>
            </a:r>
            <a:r>
              <a:rPr lang="en-US"/>
              <a:t>Component Analysis (PCA)</a:t>
            </a:r>
            <a:endParaRPr lang="en-US" dirty="0"/>
          </a:p>
        </p:txBody>
      </p:sp>
      <p:sp>
        <p:nvSpPr>
          <p:cNvPr id="12" name="5-Point Star 11"/>
          <p:cNvSpPr/>
          <p:nvPr/>
        </p:nvSpPr>
        <p:spPr>
          <a:xfrm>
            <a:off x="4898644" y="4604689"/>
            <a:ext cx="221488" cy="225044"/>
          </a:xfrm>
          <a:prstGeom prst="star5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  <a:effectLst>
            <a:outerShdw blurRad="50800" dist="25400" dir="5400000" algn="tl" rotWithShape="0">
              <a:srgbClr val="000000">
                <a:alpha val="38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5-Point Star 12"/>
          <p:cNvSpPr/>
          <p:nvPr/>
        </p:nvSpPr>
        <p:spPr>
          <a:xfrm>
            <a:off x="5230876" y="4947843"/>
            <a:ext cx="221488" cy="225044"/>
          </a:xfrm>
          <a:prstGeom prst="star5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  <a:effectLst>
            <a:outerShdw blurRad="50800" dist="25400" dir="5400000" algn="tl" rotWithShape="0">
              <a:srgbClr val="000000">
                <a:alpha val="38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5-Point Star 13"/>
          <p:cNvSpPr/>
          <p:nvPr/>
        </p:nvSpPr>
        <p:spPr>
          <a:xfrm>
            <a:off x="5377688" y="4267123"/>
            <a:ext cx="221488" cy="225044"/>
          </a:xfrm>
          <a:prstGeom prst="star5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  <a:effectLst>
            <a:outerShdw blurRad="50800" dist="25400" dir="5400000" algn="tl" rotWithShape="0">
              <a:srgbClr val="000000">
                <a:alpha val="38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5-Point Star 14"/>
          <p:cNvSpPr/>
          <p:nvPr/>
        </p:nvSpPr>
        <p:spPr>
          <a:xfrm>
            <a:off x="6469888" y="4029379"/>
            <a:ext cx="221488" cy="225044"/>
          </a:xfrm>
          <a:prstGeom prst="star5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  <a:effectLst>
            <a:outerShdw blurRad="50800" dist="25400" dir="5400000" algn="tl" rotWithShape="0">
              <a:srgbClr val="000000">
                <a:alpha val="38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5-Point Star 15"/>
          <p:cNvSpPr/>
          <p:nvPr/>
        </p:nvSpPr>
        <p:spPr>
          <a:xfrm>
            <a:off x="6419088" y="5060365"/>
            <a:ext cx="221488" cy="225044"/>
          </a:xfrm>
          <a:prstGeom prst="star5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  <a:effectLst>
            <a:outerShdw blurRad="50800" dist="25400" dir="5400000" algn="tl" rotWithShape="0">
              <a:srgbClr val="000000">
                <a:alpha val="38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5-Point Star 16"/>
          <p:cNvSpPr/>
          <p:nvPr/>
        </p:nvSpPr>
        <p:spPr>
          <a:xfrm>
            <a:off x="5959856" y="4898567"/>
            <a:ext cx="221488" cy="225044"/>
          </a:xfrm>
          <a:prstGeom prst="star5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  <a:effectLst>
            <a:outerShdw blurRad="50800" dist="25400" dir="5400000" algn="tl" rotWithShape="0">
              <a:srgbClr val="000000">
                <a:alpha val="38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5-Point Star 17"/>
          <p:cNvSpPr/>
          <p:nvPr/>
        </p:nvSpPr>
        <p:spPr>
          <a:xfrm>
            <a:off x="4495800" y="5584367"/>
            <a:ext cx="221488" cy="225044"/>
          </a:xfrm>
          <a:prstGeom prst="star5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  <a:effectLst>
            <a:outerShdw blurRad="50800" dist="25400" dir="5400000" algn="tl" rotWithShape="0">
              <a:srgbClr val="000000">
                <a:alpha val="38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5-Point Star 18"/>
          <p:cNvSpPr/>
          <p:nvPr/>
        </p:nvSpPr>
        <p:spPr>
          <a:xfrm>
            <a:off x="7277100" y="3476167"/>
            <a:ext cx="221488" cy="225044"/>
          </a:xfrm>
          <a:prstGeom prst="star5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  <a:effectLst>
            <a:outerShdw blurRad="50800" dist="25400" dir="5400000" algn="tl" rotWithShape="0">
              <a:srgbClr val="000000">
                <a:alpha val="38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5-Point Star 19"/>
          <p:cNvSpPr/>
          <p:nvPr/>
        </p:nvSpPr>
        <p:spPr>
          <a:xfrm>
            <a:off x="6691376" y="4715433"/>
            <a:ext cx="221488" cy="225044"/>
          </a:xfrm>
          <a:prstGeom prst="star5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  <a:effectLst>
            <a:outerShdw blurRad="50800" dist="25400" dir="5400000" algn="tl" rotWithShape="0">
              <a:srgbClr val="000000">
                <a:alpha val="38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5-Point Star 20"/>
          <p:cNvSpPr/>
          <p:nvPr/>
        </p:nvSpPr>
        <p:spPr>
          <a:xfrm>
            <a:off x="6945376" y="4379645"/>
            <a:ext cx="221488" cy="225044"/>
          </a:xfrm>
          <a:prstGeom prst="star5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  <a:effectLst>
            <a:outerShdw blurRad="50800" dist="25400" dir="5400000" algn="tl" rotWithShape="0">
              <a:srgbClr val="000000">
                <a:alpha val="38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5-Point Star 21"/>
          <p:cNvSpPr/>
          <p:nvPr/>
        </p:nvSpPr>
        <p:spPr>
          <a:xfrm>
            <a:off x="7303008" y="4029379"/>
            <a:ext cx="221488" cy="225044"/>
          </a:xfrm>
          <a:prstGeom prst="star5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  <a:effectLst>
            <a:outerShdw blurRad="50800" dist="25400" dir="5400000" algn="tl" rotWithShape="0">
              <a:srgbClr val="000000">
                <a:alpha val="38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5-Point Star 22"/>
          <p:cNvSpPr/>
          <p:nvPr/>
        </p:nvSpPr>
        <p:spPr>
          <a:xfrm>
            <a:off x="5590540" y="4584623"/>
            <a:ext cx="221488" cy="225044"/>
          </a:xfrm>
          <a:prstGeom prst="star5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  <a:effectLst>
            <a:outerShdw blurRad="50800" dist="25400" dir="5400000" algn="tl" rotWithShape="0">
              <a:srgbClr val="000000">
                <a:alpha val="38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5-Point Star 23"/>
          <p:cNvSpPr/>
          <p:nvPr/>
        </p:nvSpPr>
        <p:spPr>
          <a:xfrm>
            <a:off x="6197600" y="3737279"/>
            <a:ext cx="221488" cy="225044"/>
          </a:xfrm>
          <a:prstGeom prst="star5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  <a:effectLst>
            <a:outerShdw blurRad="50800" dist="25400" dir="5400000" algn="tl" rotWithShape="0">
              <a:srgbClr val="000000">
                <a:alpha val="38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5-Point Star 24"/>
          <p:cNvSpPr/>
          <p:nvPr/>
        </p:nvSpPr>
        <p:spPr>
          <a:xfrm>
            <a:off x="5947156" y="5339511"/>
            <a:ext cx="221488" cy="225044"/>
          </a:xfrm>
          <a:prstGeom prst="star5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  <a:effectLst>
            <a:outerShdw blurRad="50800" dist="25400" dir="5400000" algn="tl" rotWithShape="0">
              <a:srgbClr val="000000">
                <a:alpha val="38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5-Point Star 25"/>
          <p:cNvSpPr/>
          <p:nvPr/>
        </p:nvSpPr>
        <p:spPr>
          <a:xfrm>
            <a:off x="4557268" y="5123611"/>
            <a:ext cx="221488" cy="225044"/>
          </a:xfrm>
          <a:prstGeom prst="star5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  <a:effectLst>
            <a:outerShdw blurRad="50800" dist="25400" dir="5400000" algn="tl" rotWithShape="0">
              <a:srgbClr val="000000">
                <a:alpha val="38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5-Point Star 26"/>
          <p:cNvSpPr/>
          <p:nvPr/>
        </p:nvSpPr>
        <p:spPr>
          <a:xfrm>
            <a:off x="5772912" y="3962323"/>
            <a:ext cx="221488" cy="225044"/>
          </a:xfrm>
          <a:prstGeom prst="star5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  <a:effectLst>
            <a:outerShdw blurRad="50800" dist="25400" dir="5400000" algn="tl" rotWithShape="0">
              <a:srgbClr val="000000">
                <a:alpha val="38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5-Point Star 27"/>
          <p:cNvSpPr/>
          <p:nvPr/>
        </p:nvSpPr>
        <p:spPr>
          <a:xfrm>
            <a:off x="6086856" y="4267123"/>
            <a:ext cx="221488" cy="225044"/>
          </a:xfrm>
          <a:prstGeom prst="star5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  <a:effectLst>
            <a:outerShdw blurRad="50800" dist="25400" dir="5400000" algn="tl" rotWithShape="0">
              <a:srgbClr val="000000">
                <a:alpha val="38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5-Point Star 28"/>
          <p:cNvSpPr/>
          <p:nvPr/>
        </p:nvSpPr>
        <p:spPr>
          <a:xfrm>
            <a:off x="5033264" y="5702223"/>
            <a:ext cx="221488" cy="225044"/>
          </a:xfrm>
          <a:prstGeom prst="star5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  <a:effectLst>
            <a:outerShdw blurRad="50800" dist="25400" dir="5400000" algn="tl" rotWithShape="0">
              <a:srgbClr val="000000">
                <a:alpha val="38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5-Point Star 29"/>
          <p:cNvSpPr/>
          <p:nvPr/>
        </p:nvSpPr>
        <p:spPr>
          <a:xfrm>
            <a:off x="6419088" y="4539411"/>
            <a:ext cx="221488" cy="225044"/>
          </a:xfrm>
          <a:prstGeom prst="star5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  <a:effectLst>
            <a:outerShdw blurRad="50800" dist="25400" dir="5400000" algn="tl" rotWithShape="0">
              <a:srgbClr val="000000">
                <a:alpha val="38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5-Point Star 30"/>
          <p:cNvSpPr/>
          <p:nvPr/>
        </p:nvSpPr>
        <p:spPr>
          <a:xfrm>
            <a:off x="6862064" y="3849801"/>
            <a:ext cx="221488" cy="225044"/>
          </a:xfrm>
          <a:prstGeom prst="star5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  <a:effectLst>
            <a:outerShdw blurRad="50800" dist="25400" dir="5400000" algn="tl" rotWithShape="0">
              <a:srgbClr val="000000">
                <a:alpha val="38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5-Point Star 31"/>
          <p:cNvSpPr/>
          <p:nvPr/>
        </p:nvSpPr>
        <p:spPr>
          <a:xfrm>
            <a:off x="6723888" y="3488867"/>
            <a:ext cx="221488" cy="225044"/>
          </a:xfrm>
          <a:prstGeom prst="star5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  <a:effectLst>
            <a:outerShdw blurRad="50800" dist="25400" dir="5400000" algn="tl" rotWithShape="0">
              <a:srgbClr val="000000">
                <a:alpha val="38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5-Point Star 32"/>
          <p:cNvSpPr/>
          <p:nvPr/>
        </p:nvSpPr>
        <p:spPr>
          <a:xfrm>
            <a:off x="4898644" y="5252389"/>
            <a:ext cx="221488" cy="225044"/>
          </a:xfrm>
          <a:prstGeom prst="star5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  <a:effectLst>
            <a:outerShdw blurRad="50800" dist="25400" dir="5400000" algn="tl" rotWithShape="0">
              <a:srgbClr val="000000">
                <a:alpha val="38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5-Point Star 33"/>
          <p:cNvSpPr/>
          <p:nvPr/>
        </p:nvSpPr>
        <p:spPr>
          <a:xfrm>
            <a:off x="5559552" y="5564555"/>
            <a:ext cx="221488" cy="225044"/>
          </a:xfrm>
          <a:prstGeom prst="star5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  <a:effectLst>
            <a:outerShdw blurRad="50800" dist="25400" dir="5400000" algn="tl" rotWithShape="0">
              <a:srgbClr val="000000">
                <a:alpha val="38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5-Point Star 34"/>
          <p:cNvSpPr/>
          <p:nvPr/>
        </p:nvSpPr>
        <p:spPr>
          <a:xfrm>
            <a:off x="5577332" y="5226989"/>
            <a:ext cx="221488" cy="225044"/>
          </a:xfrm>
          <a:prstGeom prst="star5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  <a:effectLst>
            <a:outerShdw blurRad="50800" dist="25400" dir="5400000" algn="tl" rotWithShape="0">
              <a:srgbClr val="000000">
                <a:alpha val="38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Arrow Connector 25"/>
          <p:cNvCxnSpPr>
            <a:cxnSpLocks noChangeShapeType="1"/>
          </p:cNvCxnSpPr>
          <p:nvPr/>
        </p:nvCxnSpPr>
        <p:spPr bwMode="auto">
          <a:xfrm flipV="1">
            <a:off x="6057900" y="3044367"/>
            <a:ext cx="2082800" cy="1785366"/>
          </a:xfrm>
          <a:prstGeom prst="straightConnector1">
            <a:avLst/>
          </a:prstGeom>
          <a:noFill/>
          <a:ln w="38100">
            <a:solidFill>
              <a:srgbClr val="FF0000"/>
            </a:solidFill>
            <a:round/>
            <a:headEnd/>
            <a:tailEnd type="arrow" w="med" len="med"/>
          </a:ln>
        </p:spPr>
      </p:cxnSp>
      <p:cxnSp>
        <p:nvCxnSpPr>
          <p:cNvPr id="37" name="Straight Arrow Connector 25"/>
          <p:cNvCxnSpPr>
            <a:cxnSpLocks noChangeShapeType="1"/>
          </p:cNvCxnSpPr>
          <p:nvPr/>
        </p:nvCxnSpPr>
        <p:spPr bwMode="auto">
          <a:xfrm flipH="1" flipV="1">
            <a:off x="4495800" y="3109645"/>
            <a:ext cx="1574800" cy="1720088"/>
          </a:xfrm>
          <a:prstGeom prst="straightConnector1">
            <a:avLst/>
          </a:prstGeom>
          <a:noFill/>
          <a:ln w="38100">
            <a:solidFill>
              <a:srgbClr val="FF0000"/>
            </a:solidFill>
            <a:round/>
            <a:headEnd/>
            <a:tailEnd type="arrow" w="med" len="med"/>
          </a:ln>
        </p:spPr>
      </p:cxnSp>
      <p:sp>
        <p:nvSpPr>
          <p:cNvPr id="43" name="TextBox 42"/>
          <p:cNvSpPr txBox="1"/>
          <p:nvPr/>
        </p:nvSpPr>
        <p:spPr>
          <a:xfrm>
            <a:off x="7609334" y="4845588"/>
            <a:ext cx="939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X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6168644" y="2647980"/>
            <a:ext cx="939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</a:t>
            </a:r>
          </a:p>
        </p:txBody>
      </p:sp>
      <p:sp>
        <p:nvSpPr>
          <p:cNvPr id="45" name="TextBox 44"/>
          <p:cNvSpPr txBox="1"/>
          <p:nvPr/>
        </p:nvSpPr>
        <p:spPr>
          <a:xfrm rot="2972268">
            <a:off x="7670800" y="3483080"/>
            <a:ext cx="939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PC1</a:t>
            </a:r>
          </a:p>
        </p:txBody>
      </p:sp>
      <p:sp>
        <p:nvSpPr>
          <p:cNvPr id="46" name="TextBox 45"/>
          <p:cNvSpPr txBox="1"/>
          <p:nvPr/>
        </p:nvSpPr>
        <p:spPr>
          <a:xfrm rot="18975384">
            <a:off x="4665247" y="2813534"/>
            <a:ext cx="939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PC2</a:t>
            </a:r>
          </a:p>
        </p:txBody>
      </p:sp>
    </p:spTree>
    <p:extLst>
      <p:ext uri="{BB962C8B-B14F-4D97-AF65-F5344CB8AC3E}">
        <p14:creationId xmlns:p14="http://schemas.microsoft.com/office/powerpoint/2010/main" val="2064537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build="p"/>
      <p:bldP spid="45" grpId="0"/>
      <p:bldP spid="4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Eigen value and </a:t>
            </a:r>
            <a:r>
              <a:rPr lang="en-US" dirty="0" err="1"/>
              <a:t>eigen</a:t>
            </a:r>
            <a:r>
              <a:rPr lang="en-US" dirty="0"/>
              <a:t> vector</a:t>
            </a:r>
          </a:p>
        </p:txBody>
      </p:sp>
      <p:sp>
        <p:nvSpPr>
          <p:cNvPr id="4" name="Rectangle 3"/>
          <p:cNvSpPr/>
          <p:nvPr/>
        </p:nvSpPr>
        <p:spPr>
          <a:xfrm>
            <a:off x="1949900" y="2449354"/>
            <a:ext cx="52442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0" dirty="0">
                <a:latin typeface="Times New Roman" charset="0"/>
                <a:ea typeface="Times New Roman" charset="0"/>
                <a:cs typeface="Times New Roman" charset="0"/>
              </a:rPr>
              <a:t>AV=</a:t>
            </a:r>
            <a:r>
              <a:rPr lang="el-GR" sz="9600" dirty="0">
                <a:latin typeface="Times New Roman" charset="0"/>
                <a:ea typeface="Times New Roman" charset="0"/>
                <a:cs typeface="Times New Roman" charset="0"/>
              </a:rPr>
              <a:t>λ</a:t>
            </a:r>
            <a:r>
              <a:rPr lang="en-US" sz="12000" dirty="0">
                <a:latin typeface="Times New Roman" charset="0"/>
                <a:ea typeface="Times New Roman" charset="0"/>
                <a:cs typeface="Times New Roman" charset="0"/>
              </a:rPr>
              <a:t>V</a:t>
            </a:r>
          </a:p>
        </p:txBody>
      </p:sp>
      <p:cxnSp>
        <p:nvCxnSpPr>
          <p:cNvPr id="6" name="Straight Arrow Connector 5"/>
          <p:cNvCxnSpPr>
            <a:stCxn id="8" idx="0"/>
          </p:cNvCxnSpPr>
          <p:nvPr/>
        </p:nvCxnSpPr>
        <p:spPr>
          <a:xfrm flipV="1">
            <a:off x="1765300" y="3949700"/>
            <a:ext cx="850900" cy="1292661"/>
          </a:xfrm>
          <a:prstGeom prst="straightConnector1">
            <a:avLst/>
          </a:prstGeom>
          <a:ln w="381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914400" y="5242361"/>
            <a:ext cx="1701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/>
              <a:t>Covariance matrix (symmetric )</a:t>
            </a:r>
            <a:endParaRPr lang="en-US" sz="2000" dirty="0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3651700" y="3949700"/>
            <a:ext cx="171000" cy="1292662"/>
          </a:xfrm>
          <a:prstGeom prst="straightConnector1">
            <a:avLst/>
          </a:prstGeom>
          <a:ln w="381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800800" y="5550137"/>
            <a:ext cx="1701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/>
              <a:t>eigen</a:t>
            </a:r>
            <a:r>
              <a:rPr lang="en-US" sz="2000" dirty="0"/>
              <a:t> vector</a:t>
            </a:r>
          </a:p>
        </p:txBody>
      </p:sp>
      <p:cxnSp>
        <p:nvCxnSpPr>
          <p:cNvPr id="13" name="Straight Arrow Connector 12"/>
          <p:cNvCxnSpPr>
            <a:stCxn id="14" idx="0"/>
          </p:cNvCxnSpPr>
          <p:nvPr/>
        </p:nvCxnSpPr>
        <p:spPr>
          <a:xfrm flipH="1" flipV="1">
            <a:off x="5486400" y="3949700"/>
            <a:ext cx="737500" cy="1600437"/>
          </a:xfrm>
          <a:prstGeom prst="straightConnector1">
            <a:avLst/>
          </a:prstGeom>
          <a:ln w="381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373000" y="5550137"/>
            <a:ext cx="1701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/>
              <a:t>eigen</a:t>
            </a:r>
            <a:r>
              <a:rPr lang="en-US" sz="2000" dirty="0"/>
              <a:t> value</a:t>
            </a:r>
          </a:p>
        </p:txBody>
      </p:sp>
    </p:spTree>
    <p:extLst>
      <p:ext uri="{BB962C8B-B14F-4D97-AF65-F5344CB8AC3E}">
        <p14:creationId xmlns:p14="http://schemas.microsoft.com/office/powerpoint/2010/main" val="17707296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Eigen value and </a:t>
            </a:r>
            <a:r>
              <a:rPr lang="en-US" dirty="0" err="1"/>
              <a:t>eigen</a:t>
            </a:r>
            <a:r>
              <a:rPr lang="en-US" dirty="0"/>
              <a:t> vector</a:t>
            </a:r>
          </a:p>
        </p:txBody>
      </p:sp>
      <p:sp>
        <p:nvSpPr>
          <p:cNvPr id="4" name="Rectangle 3"/>
          <p:cNvSpPr/>
          <p:nvPr/>
        </p:nvSpPr>
        <p:spPr>
          <a:xfrm>
            <a:off x="114300" y="2452431"/>
            <a:ext cx="86106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0" dirty="0">
                <a:latin typeface="Times New Roman" charset="0"/>
                <a:ea typeface="Times New Roman" charset="0"/>
                <a:cs typeface="Times New Roman" charset="0"/>
              </a:rPr>
              <a:t>X→A → </a:t>
            </a:r>
            <a:r>
              <a:rPr lang="el-GR" sz="9600" dirty="0">
                <a:latin typeface="Times New Roman" charset="0"/>
                <a:ea typeface="Times New Roman" charset="0"/>
                <a:cs typeface="Times New Roman" charset="0"/>
              </a:rPr>
              <a:t>λ</a:t>
            </a:r>
            <a:r>
              <a:rPr lang="en-US" sz="96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12000" dirty="0">
                <a:latin typeface="Times New Roman" charset="0"/>
                <a:ea typeface="Times New Roman" charset="0"/>
                <a:cs typeface="Times New Roman" charset="0"/>
              </a:rPr>
              <a:t>V</a:t>
            </a:r>
          </a:p>
        </p:txBody>
      </p:sp>
      <p:cxnSp>
        <p:nvCxnSpPr>
          <p:cNvPr id="6" name="Straight Arrow Connector 5"/>
          <p:cNvCxnSpPr>
            <a:stCxn id="8" idx="2"/>
          </p:cNvCxnSpPr>
          <p:nvPr/>
        </p:nvCxnSpPr>
        <p:spPr>
          <a:xfrm>
            <a:off x="1092200" y="2278515"/>
            <a:ext cx="0" cy="515486"/>
          </a:xfrm>
          <a:prstGeom prst="straightConnector1">
            <a:avLst/>
          </a:prstGeom>
          <a:ln w="381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41300" y="1262852"/>
            <a:ext cx="1701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data</a:t>
            </a:r>
          </a:p>
          <a:p>
            <a:pPr algn="ctr"/>
            <a:r>
              <a:rPr lang="en-US" sz="2000" dirty="0"/>
              <a:t>n individual by p features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3594100" y="2273300"/>
            <a:ext cx="0" cy="520701"/>
          </a:xfrm>
          <a:prstGeom prst="straightConnector1">
            <a:avLst/>
          </a:prstGeom>
          <a:ln w="381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743200" y="1257637"/>
            <a:ext cx="1701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Covariance or correlation</a:t>
            </a:r>
          </a:p>
          <a:p>
            <a:pPr algn="ctr"/>
            <a:r>
              <a:rPr lang="en-US" sz="2000" dirty="0"/>
              <a:t>p by p</a:t>
            </a:r>
          </a:p>
        </p:txBody>
      </p:sp>
      <p:sp>
        <p:nvSpPr>
          <p:cNvPr id="20" name="Rectangle 19"/>
          <p:cNvSpPr/>
          <p:nvPr/>
        </p:nvSpPr>
        <p:spPr>
          <a:xfrm>
            <a:off x="241300" y="4372062"/>
            <a:ext cx="86106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0" dirty="0">
                <a:latin typeface="Times New Roman" charset="0"/>
                <a:ea typeface="Times New Roman" charset="0"/>
                <a:cs typeface="Times New Roman" charset="0"/>
              </a:rPr>
              <a:t>Y=XV</a:t>
            </a:r>
          </a:p>
        </p:txBody>
      </p:sp>
      <p:cxnSp>
        <p:nvCxnSpPr>
          <p:cNvPr id="21" name="Straight Arrow Connector 20"/>
          <p:cNvCxnSpPr/>
          <p:nvPr/>
        </p:nvCxnSpPr>
        <p:spPr>
          <a:xfrm flipV="1">
            <a:off x="1765300" y="5613613"/>
            <a:ext cx="800100" cy="278976"/>
          </a:xfrm>
          <a:prstGeom prst="straightConnector1">
            <a:avLst/>
          </a:prstGeom>
          <a:ln w="381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77800" y="5753101"/>
            <a:ext cx="1701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Principal</a:t>
            </a:r>
          </a:p>
          <a:p>
            <a:pPr algn="ctr"/>
            <a:r>
              <a:rPr lang="en-US" sz="2000" dirty="0"/>
              <a:t>Component</a:t>
            </a:r>
          </a:p>
        </p:txBody>
      </p:sp>
    </p:spTree>
    <p:extLst>
      <p:ext uri="{BB962C8B-B14F-4D97-AF65-F5344CB8AC3E}">
        <p14:creationId xmlns:p14="http://schemas.microsoft.com/office/powerpoint/2010/main" val="3795506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PCA in R</a:t>
            </a:r>
          </a:p>
        </p:txBody>
      </p:sp>
      <p:sp>
        <p:nvSpPr>
          <p:cNvPr id="4" name="Rectangle 3"/>
          <p:cNvSpPr/>
          <p:nvPr/>
        </p:nvSpPr>
        <p:spPr>
          <a:xfrm>
            <a:off x="3091466" y="1502688"/>
            <a:ext cx="296106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/>
              <a:t>pca</a:t>
            </a:r>
            <a:r>
              <a:rPr lang="en-US" sz="2400" dirty="0"/>
              <a:t>=</a:t>
            </a:r>
            <a:r>
              <a:rPr lang="en-US" sz="2400" dirty="0" err="1">
                <a:solidFill>
                  <a:srgbClr val="FF0000"/>
                </a:solidFill>
              </a:rPr>
              <a:t>prcomp</a:t>
            </a:r>
            <a:r>
              <a:rPr lang="en-US" sz="2400" dirty="0"/>
              <a:t>(X[,1:10])</a:t>
            </a:r>
          </a:p>
          <a:p>
            <a:r>
              <a:rPr lang="en-US" sz="2400" dirty="0" err="1"/>
              <a:t>str</a:t>
            </a:r>
            <a:r>
              <a:rPr lang="en-US" sz="2400" dirty="0"/>
              <a:t>(</a:t>
            </a:r>
            <a:r>
              <a:rPr lang="en-US" sz="2400" dirty="0" err="1"/>
              <a:t>pca</a:t>
            </a:r>
            <a:r>
              <a:rPr lang="en-US" sz="2400" dirty="0"/>
              <a:t>)</a:t>
            </a:r>
          </a:p>
        </p:txBody>
      </p:sp>
      <p:sp>
        <p:nvSpPr>
          <p:cNvPr id="6" name="Rectangle 5"/>
          <p:cNvSpPr/>
          <p:nvPr/>
        </p:nvSpPr>
        <p:spPr>
          <a:xfrm>
            <a:off x="101600" y="2333685"/>
            <a:ext cx="89408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List of 5</a:t>
            </a:r>
          </a:p>
          <a:p>
            <a:r>
              <a:rPr lang="pt-BR" dirty="0"/>
              <a:t> $ </a:t>
            </a:r>
            <a:r>
              <a:rPr lang="pt-BR" dirty="0" err="1"/>
              <a:t>sdev</a:t>
            </a:r>
            <a:r>
              <a:rPr lang="pt-BR" dirty="0"/>
              <a:t>    : num [1:</a:t>
            </a:r>
            <a:r>
              <a:rPr lang="pt-BR" dirty="0">
                <a:solidFill>
                  <a:srgbClr val="FF0000"/>
                </a:solidFill>
              </a:rPr>
              <a:t>10</a:t>
            </a:r>
            <a:r>
              <a:rPr lang="pt-BR" dirty="0"/>
              <a:t>] 1.394 1.114 0.922 0.828 0.793 ...</a:t>
            </a:r>
          </a:p>
          <a:p>
            <a:r>
              <a:rPr lang="pt-BR" dirty="0"/>
              <a:t> $ </a:t>
            </a:r>
            <a:r>
              <a:rPr lang="pt-BR" dirty="0" err="1"/>
              <a:t>rotation</a:t>
            </a:r>
            <a:r>
              <a:rPr lang="pt-BR" dirty="0"/>
              <a:t>: num [</a:t>
            </a:r>
            <a:r>
              <a:rPr lang="pt-BR" dirty="0">
                <a:solidFill>
                  <a:schemeClr val="accent2"/>
                </a:solidFill>
              </a:rPr>
              <a:t>1:10</a:t>
            </a:r>
            <a:r>
              <a:rPr lang="pt-BR" dirty="0"/>
              <a:t>, 1:10] -0.0574 0.058 -0.5834 0.1601 0.5196 ...</a:t>
            </a:r>
          </a:p>
          <a:p>
            <a:r>
              <a:rPr lang="en-US" dirty="0"/>
              <a:t>  ..- </a:t>
            </a:r>
            <a:r>
              <a:rPr lang="en-US" dirty="0" err="1"/>
              <a:t>attr</a:t>
            </a:r>
            <a:r>
              <a:rPr lang="en-US" dirty="0"/>
              <a:t>(*, "</a:t>
            </a:r>
            <a:r>
              <a:rPr lang="en-US" dirty="0" err="1"/>
              <a:t>dimnames</a:t>
            </a:r>
            <a:r>
              <a:rPr lang="en-US" dirty="0"/>
              <a:t>")=List of 2</a:t>
            </a:r>
          </a:p>
          <a:p>
            <a:r>
              <a:rPr lang="de-DE" dirty="0"/>
              <a:t>  .. ..$ : </a:t>
            </a:r>
            <a:r>
              <a:rPr lang="de-DE" dirty="0" err="1"/>
              <a:t>chr</a:t>
            </a:r>
            <a:r>
              <a:rPr lang="de-DE" dirty="0"/>
              <a:t> [1:10] "PZB00859.1" "PZA01271.1" "PZA03613.2" "PZA03613.1" ...</a:t>
            </a:r>
          </a:p>
          <a:p>
            <a:r>
              <a:rPr lang="en-US" dirty="0"/>
              <a:t>  .. ..$ : </a:t>
            </a:r>
            <a:r>
              <a:rPr lang="en-US" dirty="0" err="1"/>
              <a:t>chr</a:t>
            </a:r>
            <a:r>
              <a:rPr lang="en-US" dirty="0"/>
              <a:t> [1:10] "PC1" "PC2" "PC3" "PC4" ...</a:t>
            </a:r>
          </a:p>
          <a:p>
            <a:r>
              <a:rPr lang="pt-BR" dirty="0"/>
              <a:t> $ center  : </a:t>
            </a:r>
            <a:r>
              <a:rPr lang="pt-BR" dirty="0" err="1"/>
              <a:t>Named</a:t>
            </a:r>
            <a:r>
              <a:rPr lang="pt-BR" dirty="0"/>
              <a:t> num [1:10] 1.52 1.02 1.42 1.5 1.06 ...</a:t>
            </a:r>
          </a:p>
          <a:p>
            <a:r>
              <a:rPr lang="pt-BR" dirty="0"/>
              <a:t>  ..- </a:t>
            </a:r>
            <a:r>
              <a:rPr lang="pt-BR" dirty="0" err="1"/>
              <a:t>attr</a:t>
            </a:r>
            <a:r>
              <a:rPr lang="pt-BR" dirty="0"/>
              <a:t>(*, "</a:t>
            </a:r>
            <a:r>
              <a:rPr lang="pt-BR" dirty="0" err="1"/>
              <a:t>names</a:t>
            </a:r>
            <a:r>
              <a:rPr lang="pt-BR" dirty="0"/>
              <a:t>")= </a:t>
            </a:r>
            <a:r>
              <a:rPr lang="pt-BR" dirty="0" err="1"/>
              <a:t>chr</a:t>
            </a:r>
            <a:r>
              <a:rPr lang="pt-BR" dirty="0"/>
              <a:t> [1:10] "PZB00859.1" "PZA01271.1" "PZA03613.2" "PZA03613.1" ...</a:t>
            </a:r>
          </a:p>
          <a:p>
            <a:r>
              <a:rPr lang="pt-BR" dirty="0"/>
              <a:t> $ </a:t>
            </a:r>
            <a:r>
              <a:rPr lang="pt-BR" dirty="0" err="1"/>
              <a:t>scale</a:t>
            </a:r>
            <a:r>
              <a:rPr lang="pt-BR" dirty="0"/>
              <a:t>   : </a:t>
            </a:r>
            <a:r>
              <a:rPr lang="pt-BR" dirty="0" err="1"/>
              <a:t>logi</a:t>
            </a:r>
            <a:r>
              <a:rPr lang="pt-BR" dirty="0"/>
              <a:t> FALSE</a:t>
            </a:r>
          </a:p>
          <a:p>
            <a:r>
              <a:rPr lang="en-US" dirty="0"/>
              <a:t> $ x       : </a:t>
            </a:r>
            <a:r>
              <a:rPr lang="en-US" dirty="0" err="1"/>
              <a:t>num</a:t>
            </a:r>
            <a:r>
              <a:rPr lang="en-US" dirty="0"/>
              <a:t> [1:281, 1:10] 1.45 2.05 1.98 1.78 2.05 ...</a:t>
            </a:r>
          </a:p>
          <a:p>
            <a:r>
              <a:rPr lang="en-US" dirty="0"/>
              <a:t>  ..- </a:t>
            </a:r>
            <a:r>
              <a:rPr lang="en-US" dirty="0" err="1"/>
              <a:t>attr</a:t>
            </a:r>
            <a:r>
              <a:rPr lang="en-US" dirty="0"/>
              <a:t>(*, "</a:t>
            </a:r>
            <a:r>
              <a:rPr lang="en-US" dirty="0" err="1"/>
              <a:t>dimnames</a:t>
            </a:r>
            <a:r>
              <a:rPr lang="en-US" dirty="0"/>
              <a:t>")=List of 2</a:t>
            </a:r>
          </a:p>
          <a:p>
            <a:r>
              <a:rPr lang="en-US" dirty="0"/>
              <a:t>  .. ..$ : NULL</a:t>
            </a:r>
          </a:p>
          <a:p>
            <a:r>
              <a:rPr lang="en-US" dirty="0"/>
              <a:t>  .. ..$ : </a:t>
            </a:r>
            <a:r>
              <a:rPr lang="en-US" dirty="0" err="1"/>
              <a:t>chr</a:t>
            </a:r>
            <a:r>
              <a:rPr lang="en-US" dirty="0"/>
              <a:t> [1:10] "PC1" "PC2" "PC3" "PC4" ...</a:t>
            </a:r>
          </a:p>
          <a:p>
            <a:r>
              <a:rPr lang="en-US" dirty="0"/>
              <a:t> - </a:t>
            </a:r>
            <a:r>
              <a:rPr lang="en-US" dirty="0" err="1"/>
              <a:t>attr</a:t>
            </a:r>
            <a:r>
              <a:rPr lang="en-US" dirty="0"/>
              <a:t>(*, "class")= </a:t>
            </a:r>
            <a:r>
              <a:rPr lang="en-US" dirty="0" err="1"/>
              <a:t>chr</a:t>
            </a:r>
            <a:r>
              <a:rPr lang="en-US" dirty="0"/>
              <a:t> "</a:t>
            </a:r>
            <a:r>
              <a:rPr lang="en-US" dirty="0" err="1"/>
              <a:t>prcomp</a:t>
            </a:r>
            <a:r>
              <a:rPr lang="en-US" dirty="0"/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20473572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PCA in R</a:t>
            </a:r>
          </a:p>
        </p:txBody>
      </p:sp>
      <p:sp>
        <p:nvSpPr>
          <p:cNvPr id="4" name="Rectangle 3"/>
          <p:cNvSpPr/>
          <p:nvPr/>
        </p:nvSpPr>
        <p:spPr>
          <a:xfrm>
            <a:off x="3436112" y="1591056"/>
            <a:ext cx="227177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PCA=</a:t>
            </a:r>
            <a:r>
              <a:rPr lang="en-US" sz="2400" dirty="0" err="1"/>
              <a:t>prcomp</a:t>
            </a:r>
            <a:r>
              <a:rPr lang="en-US" sz="2400" dirty="0"/>
              <a:t>(X)</a:t>
            </a:r>
          </a:p>
          <a:p>
            <a:r>
              <a:rPr lang="en-US" sz="2400" dirty="0" err="1"/>
              <a:t>str</a:t>
            </a:r>
            <a:r>
              <a:rPr lang="en-US" sz="2400" dirty="0"/>
              <a:t>(PCA)</a:t>
            </a:r>
          </a:p>
        </p:txBody>
      </p:sp>
      <p:sp>
        <p:nvSpPr>
          <p:cNvPr id="6" name="Rectangle 5"/>
          <p:cNvSpPr/>
          <p:nvPr/>
        </p:nvSpPr>
        <p:spPr>
          <a:xfrm>
            <a:off x="101600" y="2333685"/>
            <a:ext cx="894080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andara" charset="0"/>
              </a:rPr>
              <a:t>List</a:t>
            </a:r>
            <a:r>
              <a:rPr lang="en-US" dirty="0">
                <a:solidFill>
                  <a:srgbClr val="060087"/>
                </a:solidFill>
                <a:latin typeface="Candara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andara" charset="0"/>
              </a:rPr>
              <a:t>of</a:t>
            </a:r>
            <a:r>
              <a:rPr lang="en-US" dirty="0">
                <a:solidFill>
                  <a:srgbClr val="060087"/>
                </a:solidFill>
                <a:latin typeface="Candara" charset="0"/>
              </a:rPr>
              <a:t> </a:t>
            </a:r>
            <a:r>
              <a:rPr lang="en-US" dirty="0">
                <a:solidFill>
                  <a:srgbClr val="0B4213"/>
                </a:solidFill>
                <a:latin typeface="Candara" charset="0"/>
              </a:rPr>
              <a:t>5</a:t>
            </a:r>
            <a:endParaRPr lang="en-US" dirty="0">
              <a:solidFill>
                <a:srgbClr val="060087"/>
              </a:solidFill>
              <a:latin typeface="Candara" charset="0"/>
            </a:endParaRPr>
          </a:p>
          <a:p>
            <a:r>
              <a:rPr lang="pt-BR" dirty="0">
                <a:solidFill>
                  <a:srgbClr val="060087"/>
                </a:solidFill>
                <a:latin typeface="Candara" charset="0"/>
              </a:rPr>
              <a:t> $ </a:t>
            </a:r>
            <a:r>
              <a:rPr lang="pt-BR" dirty="0" err="1">
                <a:solidFill>
                  <a:srgbClr val="000000"/>
                </a:solidFill>
                <a:latin typeface="Candara" charset="0"/>
              </a:rPr>
              <a:t>sdev</a:t>
            </a:r>
            <a:r>
              <a:rPr lang="pt-BR" dirty="0">
                <a:solidFill>
                  <a:srgbClr val="060087"/>
                </a:solidFill>
                <a:latin typeface="Candara" charset="0"/>
              </a:rPr>
              <a:t>    : </a:t>
            </a:r>
            <a:r>
              <a:rPr lang="pt-BR" dirty="0">
                <a:solidFill>
                  <a:srgbClr val="000000"/>
                </a:solidFill>
                <a:latin typeface="Candara" charset="0"/>
              </a:rPr>
              <a:t>num</a:t>
            </a:r>
            <a:r>
              <a:rPr lang="pt-BR" dirty="0">
                <a:solidFill>
                  <a:srgbClr val="060087"/>
                </a:solidFill>
                <a:latin typeface="Candara" charset="0"/>
              </a:rPr>
              <a:t> [</a:t>
            </a:r>
            <a:r>
              <a:rPr lang="pt-BR" dirty="0">
                <a:solidFill>
                  <a:srgbClr val="0B4213"/>
                </a:solidFill>
                <a:latin typeface="Candara" charset="0"/>
              </a:rPr>
              <a:t>1</a:t>
            </a:r>
            <a:r>
              <a:rPr lang="pt-BR" dirty="0">
                <a:solidFill>
                  <a:srgbClr val="060087"/>
                </a:solidFill>
                <a:latin typeface="Candara" charset="0"/>
              </a:rPr>
              <a:t>:</a:t>
            </a:r>
            <a:r>
              <a:rPr lang="pt-BR" dirty="0">
                <a:solidFill>
                  <a:srgbClr val="FF0000"/>
                </a:solidFill>
                <a:latin typeface="Candara" charset="0"/>
              </a:rPr>
              <a:t>281</a:t>
            </a:r>
            <a:r>
              <a:rPr lang="pt-BR" dirty="0">
                <a:solidFill>
                  <a:srgbClr val="060087"/>
                </a:solidFill>
                <a:latin typeface="Candara" charset="0"/>
              </a:rPr>
              <a:t>] </a:t>
            </a:r>
            <a:r>
              <a:rPr lang="pt-BR" dirty="0">
                <a:solidFill>
                  <a:srgbClr val="0B4213"/>
                </a:solidFill>
                <a:latin typeface="Candara" charset="0"/>
              </a:rPr>
              <a:t>10.28</a:t>
            </a:r>
            <a:r>
              <a:rPr lang="pt-BR" dirty="0">
                <a:solidFill>
                  <a:srgbClr val="060087"/>
                </a:solidFill>
                <a:latin typeface="Candara" charset="0"/>
              </a:rPr>
              <a:t> </a:t>
            </a:r>
            <a:r>
              <a:rPr lang="pt-BR" dirty="0">
                <a:solidFill>
                  <a:srgbClr val="0B4213"/>
                </a:solidFill>
                <a:latin typeface="Candara" charset="0"/>
              </a:rPr>
              <a:t>7.76</a:t>
            </a:r>
            <a:r>
              <a:rPr lang="pt-BR" dirty="0">
                <a:solidFill>
                  <a:srgbClr val="060087"/>
                </a:solidFill>
                <a:latin typeface="Candara" charset="0"/>
              </a:rPr>
              <a:t> </a:t>
            </a:r>
            <a:r>
              <a:rPr lang="pt-BR" dirty="0">
                <a:solidFill>
                  <a:srgbClr val="0B4213"/>
                </a:solidFill>
                <a:latin typeface="Candara" charset="0"/>
              </a:rPr>
              <a:t>6.27</a:t>
            </a:r>
            <a:r>
              <a:rPr lang="pt-BR" dirty="0">
                <a:solidFill>
                  <a:srgbClr val="060087"/>
                </a:solidFill>
                <a:latin typeface="Candara" charset="0"/>
              </a:rPr>
              <a:t> </a:t>
            </a:r>
            <a:r>
              <a:rPr lang="pt-BR" dirty="0">
                <a:solidFill>
                  <a:srgbClr val="0B4213"/>
                </a:solidFill>
                <a:latin typeface="Candara" charset="0"/>
              </a:rPr>
              <a:t>5.73</a:t>
            </a:r>
            <a:r>
              <a:rPr lang="pt-BR" dirty="0">
                <a:solidFill>
                  <a:srgbClr val="060087"/>
                </a:solidFill>
                <a:latin typeface="Candara" charset="0"/>
              </a:rPr>
              <a:t> </a:t>
            </a:r>
            <a:r>
              <a:rPr lang="pt-BR" dirty="0">
                <a:solidFill>
                  <a:srgbClr val="0B4213"/>
                </a:solidFill>
                <a:latin typeface="Candara" charset="0"/>
              </a:rPr>
              <a:t>5.65</a:t>
            </a:r>
            <a:r>
              <a:rPr lang="pt-BR" dirty="0">
                <a:solidFill>
                  <a:srgbClr val="060087"/>
                </a:solidFill>
                <a:latin typeface="Candara" charset="0"/>
              </a:rPr>
              <a:t> </a:t>
            </a:r>
            <a:r>
              <a:rPr lang="pt-BR" dirty="0">
                <a:solidFill>
                  <a:srgbClr val="000000"/>
                </a:solidFill>
                <a:latin typeface="Candara" charset="0"/>
              </a:rPr>
              <a:t>...</a:t>
            </a:r>
            <a:endParaRPr lang="pt-BR" dirty="0">
              <a:solidFill>
                <a:srgbClr val="060087"/>
              </a:solidFill>
              <a:latin typeface="Candara" charset="0"/>
            </a:endParaRPr>
          </a:p>
          <a:p>
            <a:r>
              <a:rPr lang="en-US" dirty="0">
                <a:solidFill>
                  <a:srgbClr val="060087"/>
                </a:solidFill>
                <a:latin typeface="Candara" charset="0"/>
              </a:rPr>
              <a:t> $ </a:t>
            </a:r>
            <a:r>
              <a:rPr lang="en-US" dirty="0">
                <a:solidFill>
                  <a:srgbClr val="000000"/>
                </a:solidFill>
                <a:latin typeface="Candara" charset="0"/>
              </a:rPr>
              <a:t>rotation</a:t>
            </a:r>
            <a:r>
              <a:rPr lang="en-US" dirty="0">
                <a:solidFill>
                  <a:srgbClr val="060087"/>
                </a:solidFill>
                <a:latin typeface="Candara" charset="0"/>
              </a:rPr>
              <a:t>: </a:t>
            </a:r>
            <a:r>
              <a:rPr lang="en-US" dirty="0" err="1">
                <a:solidFill>
                  <a:srgbClr val="000000"/>
                </a:solidFill>
                <a:latin typeface="Candara" charset="0"/>
              </a:rPr>
              <a:t>num</a:t>
            </a:r>
            <a:r>
              <a:rPr lang="en-US" dirty="0">
                <a:solidFill>
                  <a:srgbClr val="060087"/>
                </a:solidFill>
                <a:latin typeface="Candara" charset="0"/>
              </a:rPr>
              <a:t> [</a:t>
            </a:r>
            <a:r>
              <a:rPr lang="en-US" dirty="0">
                <a:solidFill>
                  <a:schemeClr val="accent2"/>
                </a:solidFill>
                <a:latin typeface="Candara" charset="0"/>
              </a:rPr>
              <a:t>1:3093</a:t>
            </a:r>
            <a:r>
              <a:rPr lang="en-US" dirty="0">
                <a:solidFill>
                  <a:srgbClr val="060087"/>
                </a:solidFill>
                <a:latin typeface="Candara" charset="0"/>
              </a:rPr>
              <a:t>, </a:t>
            </a:r>
            <a:r>
              <a:rPr lang="en-US" dirty="0">
                <a:solidFill>
                  <a:srgbClr val="0B4213"/>
                </a:solidFill>
                <a:latin typeface="Candara" charset="0"/>
              </a:rPr>
              <a:t>1</a:t>
            </a:r>
            <a:r>
              <a:rPr lang="en-US" dirty="0">
                <a:solidFill>
                  <a:srgbClr val="060087"/>
                </a:solidFill>
                <a:latin typeface="Candara" charset="0"/>
              </a:rPr>
              <a:t>:</a:t>
            </a:r>
            <a:r>
              <a:rPr lang="en-US" dirty="0">
                <a:solidFill>
                  <a:srgbClr val="FF0000"/>
                </a:solidFill>
                <a:latin typeface="Candara" charset="0"/>
              </a:rPr>
              <a:t>281</a:t>
            </a:r>
            <a:r>
              <a:rPr lang="en-US" dirty="0">
                <a:solidFill>
                  <a:srgbClr val="060087"/>
                </a:solidFill>
                <a:latin typeface="Candara" charset="0"/>
              </a:rPr>
              <a:t>] </a:t>
            </a:r>
            <a:r>
              <a:rPr lang="en-US" dirty="0">
                <a:solidFill>
                  <a:srgbClr val="0B4213"/>
                </a:solidFill>
                <a:latin typeface="Candara" charset="0"/>
              </a:rPr>
              <a:t>0.00103</a:t>
            </a:r>
            <a:r>
              <a:rPr lang="en-US" dirty="0">
                <a:solidFill>
                  <a:srgbClr val="060087"/>
                </a:solidFill>
                <a:latin typeface="Candara" charset="0"/>
              </a:rPr>
              <a:t> </a:t>
            </a:r>
            <a:r>
              <a:rPr lang="en-US" dirty="0">
                <a:solidFill>
                  <a:srgbClr val="0B4213"/>
                </a:solidFill>
                <a:latin typeface="Candara" charset="0"/>
              </a:rPr>
              <a:t>0.02962</a:t>
            </a:r>
            <a:r>
              <a:rPr lang="en-US" dirty="0">
                <a:solidFill>
                  <a:srgbClr val="060087"/>
                </a:solidFill>
                <a:latin typeface="Candara" charset="0"/>
              </a:rPr>
              <a:t> </a:t>
            </a:r>
            <a:r>
              <a:rPr lang="en-US" dirty="0">
                <a:solidFill>
                  <a:srgbClr val="0B4213"/>
                </a:solidFill>
                <a:latin typeface="Candara" charset="0"/>
              </a:rPr>
              <a:t>0.00296</a:t>
            </a:r>
            <a:r>
              <a:rPr lang="en-US" dirty="0">
                <a:solidFill>
                  <a:srgbClr val="060087"/>
                </a:solidFill>
                <a:latin typeface="Candara" charset="0"/>
              </a:rPr>
              <a:t> </a:t>
            </a:r>
            <a:r>
              <a:rPr lang="en-US" dirty="0">
                <a:solidFill>
                  <a:srgbClr val="0B4213"/>
                </a:solidFill>
                <a:latin typeface="Candara" charset="0"/>
              </a:rPr>
              <a:t>0.03495</a:t>
            </a:r>
            <a:r>
              <a:rPr lang="en-US" dirty="0">
                <a:solidFill>
                  <a:srgbClr val="060087"/>
                </a:solidFill>
                <a:latin typeface="Candara" charset="0"/>
              </a:rPr>
              <a:t> </a:t>
            </a:r>
            <a:r>
              <a:rPr lang="en-US" dirty="0">
                <a:solidFill>
                  <a:srgbClr val="0B4213"/>
                </a:solidFill>
                <a:latin typeface="Candara" charset="0"/>
              </a:rPr>
              <a:t>-0.01134</a:t>
            </a:r>
            <a:r>
              <a:rPr lang="en-US" dirty="0">
                <a:solidFill>
                  <a:srgbClr val="060087"/>
                </a:solidFill>
                <a:latin typeface="Candara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andara" charset="0"/>
              </a:rPr>
              <a:t>...</a:t>
            </a:r>
            <a:endParaRPr lang="en-US" dirty="0">
              <a:solidFill>
                <a:srgbClr val="060087"/>
              </a:solidFill>
              <a:latin typeface="Candara" charset="0"/>
            </a:endParaRPr>
          </a:p>
          <a:p>
            <a:r>
              <a:rPr lang="en-US" dirty="0">
                <a:solidFill>
                  <a:srgbClr val="060087"/>
                </a:solidFill>
                <a:latin typeface="Candara" charset="0"/>
              </a:rPr>
              <a:t>  </a:t>
            </a:r>
            <a:r>
              <a:rPr lang="en-US" dirty="0">
                <a:solidFill>
                  <a:srgbClr val="000000"/>
                </a:solidFill>
                <a:latin typeface="Candara" charset="0"/>
              </a:rPr>
              <a:t>..</a:t>
            </a:r>
            <a:r>
              <a:rPr lang="en-US" dirty="0">
                <a:solidFill>
                  <a:srgbClr val="060087"/>
                </a:solidFill>
                <a:latin typeface="Candara" charset="0"/>
              </a:rPr>
              <a:t>- </a:t>
            </a:r>
            <a:r>
              <a:rPr lang="en-US" dirty="0" err="1">
                <a:solidFill>
                  <a:srgbClr val="060087"/>
                </a:solidFill>
                <a:latin typeface="Candara" charset="0"/>
              </a:rPr>
              <a:t>attr</a:t>
            </a:r>
            <a:r>
              <a:rPr lang="en-US" dirty="0">
                <a:solidFill>
                  <a:srgbClr val="060087"/>
                </a:solidFill>
                <a:latin typeface="Candara" charset="0"/>
              </a:rPr>
              <a:t>(*, </a:t>
            </a:r>
            <a:r>
              <a:rPr lang="en-US" dirty="0">
                <a:solidFill>
                  <a:srgbClr val="9E0003"/>
                </a:solidFill>
                <a:latin typeface="Candara" charset="0"/>
              </a:rPr>
              <a:t>"</a:t>
            </a:r>
            <a:r>
              <a:rPr lang="en-US" dirty="0" err="1">
                <a:solidFill>
                  <a:srgbClr val="9E0003"/>
                </a:solidFill>
                <a:latin typeface="Candara" charset="0"/>
              </a:rPr>
              <a:t>dimnames</a:t>
            </a:r>
            <a:r>
              <a:rPr lang="en-US" dirty="0">
                <a:solidFill>
                  <a:srgbClr val="9E0003"/>
                </a:solidFill>
                <a:latin typeface="Candara" charset="0"/>
              </a:rPr>
              <a:t>"</a:t>
            </a:r>
            <a:r>
              <a:rPr lang="en-US" dirty="0">
                <a:solidFill>
                  <a:srgbClr val="060087"/>
                </a:solidFill>
                <a:latin typeface="Candara" charset="0"/>
              </a:rPr>
              <a:t>)=</a:t>
            </a:r>
            <a:r>
              <a:rPr lang="en-US" dirty="0">
                <a:solidFill>
                  <a:srgbClr val="000000"/>
                </a:solidFill>
                <a:latin typeface="Candara" charset="0"/>
              </a:rPr>
              <a:t>List</a:t>
            </a:r>
            <a:r>
              <a:rPr lang="en-US" dirty="0">
                <a:solidFill>
                  <a:srgbClr val="060087"/>
                </a:solidFill>
                <a:latin typeface="Candara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andara" charset="0"/>
              </a:rPr>
              <a:t>of</a:t>
            </a:r>
            <a:r>
              <a:rPr lang="en-US" dirty="0">
                <a:solidFill>
                  <a:srgbClr val="060087"/>
                </a:solidFill>
                <a:latin typeface="Candara" charset="0"/>
              </a:rPr>
              <a:t> </a:t>
            </a:r>
            <a:r>
              <a:rPr lang="en-US" dirty="0">
                <a:solidFill>
                  <a:srgbClr val="0B4213"/>
                </a:solidFill>
                <a:latin typeface="Candara" charset="0"/>
              </a:rPr>
              <a:t>2</a:t>
            </a:r>
            <a:endParaRPr lang="en-US" dirty="0">
              <a:solidFill>
                <a:srgbClr val="060087"/>
              </a:solidFill>
              <a:latin typeface="Candara" charset="0"/>
            </a:endParaRPr>
          </a:p>
          <a:p>
            <a:r>
              <a:rPr lang="pt-BR" dirty="0">
                <a:solidFill>
                  <a:srgbClr val="060087"/>
                </a:solidFill>
                <a:latin typeface="Candara" charset="0"/>
              </a:rPr>
              <a:t>  </a:t>
            </a:r>
            <a:r>
              <a:rPr lang="pt-BR" dirty="0">
                <a:solidFill>
                  <a:srgbClr val="000000"/>
                </a:solidFill>
                <a:latin typeface="Candara" charset="0"/>
              </a:rPr>
              <a:t>..</a:t>
            </a:r>
            <a:r>
              <a:rPr lang="pt-BR" dirty="0">
                <a:solidFill>
                  <a:srgbClr val="060087"/>
                </a:solidFill>
                <a:latin typeface="Candara" charset="0"/>
              </a:rPr>
              <a:t> </a:t>
            </a:r>
            <a:r>
              <a:rPr lang="pt-BR" dirty="0">
                <a:solidFill>
                  <a:srgbClr val="000000"/>
                </a:solidFill>
                <a:latin typeface="Candara" charset="0"/>
              </a:rPr>
              <a:t>..</a:t>
            </a:r>
            <a:r>
              <a:rPr lang="pt-BR" dirty="0">
                <a:solidFill>
                  <a:srgbClr val="060087"/>
                </a:solidFill>
                <a:latin typeface="Candara" charset="0"/>
              </a:rPr>
              <a:t>$ : </a:t>
            </a:r>
            <a:r>
              <a:rPr lang="pt-BR" dirty="0" err="1">
                <a:solidFill>
                  <a:srgbClr val="000000"/>
                </a:solidFill>
                <a:latin typeface="Candara" charset="0"/>
              </a:rPr>
              <a:t>chr</a:t>
            </a:r>
            <a:r>
              <a:rPr lang="pt-BR" dirty="0">
                <a:solidFill>
                  <a:srgbClr val="060087"/>
                </a:solidFill>
                <a:latin typeface="Candara" charset="0"/>
              </a:rPr>
              <a:t> [</a:t>
            </a:r>
            <a:r>
              <a:rPr lang="pt-BR" dirty="0">
                <a:solidFill>
                  <a:srgbClr val="0B4213"/>
                </a:solidFill>
                <a:latin typeface="Candara" charset="0"/>
              </a:rPr>
              <a:t>1</a:t>
            </a:r>
            <a:r>
              <a:rPr lang="pt-BR" dirty="0">
                <a:solidFill>
                  <a:srgbClr val="060087"/>
                </a:solidFill>
                <a:latin typeface="Candara" charset="0"/>
              </a:rPr>
              <a:t>:</a:t>
            </a:r>
            <a:r>
              <a:rPr lang="pt-BR" dirty="0">
                <a:solidFill>
                  <a:srgbClr val="0B4213"/>
                </a:solidFill>
                <a:latin typeface="Candara" charset="0"/>
              </a:rPr>
              <a:t>3093</a:t>
            </a:r>
            <a:r>
              <a:rPr lang="pt-BR" dirty="0">
                <a:solidFill>
                  <a:srgbClr val="060087"/>
                </a:solidFill>
                <a:latin typeface="Candara" charset="0"/>
              </a:rPr>
              <a:t>] </a:t>
            </a:r>
            <a:r>
              <a:rPr lang="pt-BR" dirty="0">
                <a:solidFill>
                  <a:srgbClr val="9E0003"/>
                </a:solidFill>
                <a:latin typeface="Candara" charset="0"/>
              </a:rPr>
              <a:t>"PZB00859.1"</a:t>
            </a:r>
            <a:r>
              <a:rPr lang="pt-BR" dirty="0">
                <a:solidFill>
                  <a:srgbClr val="060087"/>
                </a:solidFill>
                <a:latin typeface="Candara" charset="0"/>
              </a:rPr>
              <a:t> </a:t>
            </a:r>
            <a:r>
              <a:rPr lang="pt-BR" dirty="0">
                <a:solidFill>
                  <a:srgbClr val="9E0003"/>
                </a:solidFill>
                <a:latin typeface="Candara" charset="0"/>
              </a:rPr>
              <a:t>"PZA01271.1"</a:t>
            </a:r>
            <a:r>
              <a:rPr lang="pt-BR" dirty="0">
                <a:solidFill>
                  <a:srgbClr val="060087"/>
                </a:solidFill>
                <a:latin typeface="Candara" charset="0"/>
              </a:rPr>
              <a:t> </a:t>
            </a:r>
            <a:r>
              <a:rPr lang="pt-BR" dirty="0">
                <a:solidFill>
                  <a:srgbClr val="9E0003"/>
                </a:solidFill>
                <a:latin typeface="Candara" charset="0"/>
              </a:rPr>
              <a:t>"PZA03613.2"</a:t>
            </a:r>
            <a:r>
              <a:rPr lang="pt-BR" dirty="0">
                <a:solidFill>
                  <a:srgbClr val="060087"/>
                </a:solidFill>
                <a:latin typeface="Candara" charset="0"/>
              </a:rPr>
              <a:t> </a:t>
            </a:r>
            <a:r>
              <a:rPr lang="pt-BR" dirty="0">
                <a:solidFill>
                  <a:srgbClr val="9E0003"/>
                </a:solidFill>
                <a:latin typeface="Candara" charset="0"/>
              </a:rPr>
              <a:t>"PZA03613.1"</a:t>
            </a:r>
            <a:r>
              <a:rPr lang="pt-BR" dirty="0">
                <a:solidFill>
                  <a:srgbClr val="060087"/>
                </a:solidFill>
                <a:latin typeface="Candara" charset="0"/>
              </a:rPr>
              <a:t> </a:t>
            </a:r>
            <a:r>
              <a:rPr lang="pt-BR" dirty="0">
                <a:solidFill>
                  <a:srgbClr val="000000"/>
                </a:solidFill>
                <a:latin typeface="Candara" charset="0"/>
              </a:rPr>
              <a:t>...</a:t>
            </a:r>
            <a:endParaRPr lang="pt-BR" dirty="0">
              <a:solidFill>
                <a:srgbClr val="060087"/>
              </a:solidFill>
              <a:latin typeface="Candara" charset="0"/>
            </a:endParaRPr>
          </a:p>
          <a:p>
            <a:r>
              <a:rPr lang="en-US" dirty="0">
                <a:solidFill>
                  <a:srgbClr val="060087"/>
                </a:solidFill>
                <a:latin typeface="Candara" charset="0"/>
              </a:rPr>
              <a:t>  </a:t>
            </a:r>
            <a:r>
              <a:rPr lang="en-US" dirty="0">
                <a:solidFill>
                  <a:srgbClr val="000000"/>
                </a:solidFill>
                <a:latin typeface="Candara" charset="0"/>
              </a:rPr>
              <a:t>..</a:t>
            </a:r>
            <a:r>
              <a:rPr lang="en-US" dirty="0">
                <a:solidFill>
                  <a:srgbClr val="060087"/>
                </a:solidFill>
                <a:latin typeface="Candara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andara" charset="0"/>
              </a:rPr>
              <a:t>..</a:t>
            </a:r>
            <a:r>
              <a:rPr lang="en-US" dirty="0">
                <a:solidFill>
                  <a:srgbClr val="060087"/>
                </a:solidFill>
                <a:latin typeface="Candara" charset="0"/>
              </a:rPr>
              <a:t>$ : </a:t>
            </a:r>
            <a:r>
              <a:rPr lang="en-US" dirty="0" err="1">
                <a:solidFill>
                  <a:srgbClr val="000000"/>
                </a:solidFill>
                <a:latin typeface="Candara" charset="0"/>
              </a:rPr>
              <a:t>chr</a:t>
            </a:r>
            <a:r>
              <a:rPr lang="en-US" dirty="0">
                <a:solidFill>
                  <a:srgbClr val="060087"/>
                </a:solidFill>
                <a:latin typeface="Candara" charset="0"/>
              </a:rPr>
              <a:t> [</a:t>
            </a:r>
            <a:r>
              <a:rPr lang="en-US" dirty="0">
                <a:solidFill>
                  <a:srgbClr val="0B4213"/>
                </a:solidFill>
                <a:latin typeface="Candara" charset="0"/>
              </a:rPr>
              <a:t>1</a:t>
            </a:r>
            <a:r>
              <a:rPr lang="en-US" dirty="0">
                <a:solidFill>
                  <a:srgbClr val="060087"/>
                </a:solidFill>
                <a:latin typeface="Candara" charset="0"/>
              </a:rPr>
              <a:t>:</a:t>
            </a:r>
            <a:r>
              <a:rPr lang="en-US" dirty="0">
                <a:solidFill>
                  <a:srgbClr val="0B4213"/>
                </a:solidFill>
                <a:latin typeface="Candara" charset="0"/>
              </a:rPr>
              <a:t>281</a:t>
            </a:r>
            <a:r>
              <a:rPr lang="en-US" dirty="0">
                <a:solidFill>
                  <a:srgbClr val="060087"/>
                </a:solidFill>
                <a:latin typeface="Candara" charset="0"/>
              </a:rPr>
              <a:t>] </a:t>
            </a:r>
            <a:r>
              <a:rPr lang="en-US" dirty="0">
                <a:solidFill>
                  <a:srgbClr val="9E0003"/>
                </a:solidFill>
                <a:latin typeface="Candara" charset="0"/>
              </a:rPr>
              <a:t>"PC1"</a:t>
            </a:r>
            <a:r>
              <a:rPr lang="en-US" dirty="0">
                <a:solidFill>
                  <a:srgbClr val="060087"/>
                </a:solidFill>
                <a:latin typeface="Candara" charset="0"/>
              </a:rPr>
              <a:t> </a:t>
            </a:r>
            <a:r>
              <a:rPr lang="en-US" dirty="0">
                <a:solidFill>
                  <a:srgbClr val="9E0003"/>
                </a:solidFill>
                <a:latin typeface="Candara" charset="0"/>
              </a:rPr>
              <a:t>"PC2"</a:t>
            </a:r>
            <a:r>
              <a:rPr lang="en-US" dirty="0">
                <a:solidFill>
                  <a:srgbClr val="060087"/>
                </a:solidFill>
                <a:latin typeface="Candara" charset="0"/>
              </a:rPr>
              <a:t> </a:t>
            </a:r>
            <a:r>
              <a:rPr lang="en-US" dirty="0">
                <a:solidFill>
                  <a:srgbClr val="9E0003"/>
                </a:solidFill>
                <a:latin typeface="Candara" charset="0"/>
              </a:rPr>
              <a:t>"PC3"</a:t>
            </a:r>
            <a:r>
              <a:rPr lang="en-US" dirty="0">
                <a:solidFill>
                  <a:srgbClr val="060087"/>
                </a:solidFill>
                <a:latin typeface="Candara" charset="0"/>
              </a:rPr>
              <a:t> </a:t>
            </a:r>
            <a:r>
              <a:rPr lang="en-US" dirty="0">
                <a:solidFill>
                  <a:srgbClr val="9E0003"/>
                </a:solidFill>
                <a:latin typeface="Candara" charset="0"/>
              </a:rPr>
              <a:t>"PC4"</a:t>
            </a:r>
            <a:r>
              <a:rPr lang="en-US" dirty="0">
                <a:solidFill>
                  <a:srgbClr val="060087"/>
                </a:solidFill>
                <a:latin typeface="Candara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andara" charset="0"/>
              </a:rPr>
              <a:t>...</a:t>
            </a:r>
            <a:endParaRPr lang="en-US" dirty="0">
              <a:solidFill>
                <a:srgbClr val="060087"/>
              </a:solidFill>
              <a:latin typeface="Candara" charset="0"/>
            </a:endParaRPr>
          </a:p>
          <a:p>
            <a:r>
              <a:rPr lang="pt-BR" dirty="0">
                <a:solidFill>
                  <a:srgbClr val="060087"/>
                </a:solidFill>
                <a:latin typeface="Candara" charset="0"/>
              </a:rPr>
              <a:t> $ </a:t>
            </a:r>
            <a:r>
              <a:rPr lang="pt-BR" dirty="0">
                <a:solidFill>
                  <a:srgbClr val="000000"/>
                </a:solidFill>
                <a:latin typeface="Candara" charset="0"/>
              </a:rPr>
              <a:t>center</a:t>
            </a:r>
            <a:r>
              <a:rPr lang="pt-BR" dirty="0">
                <a:solidFill>
                  <a:srgbClr val="060087"/>
                </a:solidFill>
                <a:latin typeface="Candara" charset="0"/>
              </a:rPr>
              <a:t>  : </a:t>
            </a:r>
            <a:r>
              <a:rPr lang="pt-BR" dirty="0" err="1">
                <a:solidFill>
                  <a:srgbClr val="000000"/>
                </a:solidFill>
                <a:latin typeface="Candara" charset="0"/>
              </a:rPr>
              <a:t>Named</a:t>
            </a:r>
            <a:r>
              <a:rPr lang="pt-BR" dirty="0">
                <a:solidFill>
                  <a:srgbClr val="060087"/>
                </a:solidFill>
                <a:latin typeface="Candara" charset="0"/>
              </a:rPr>
              <a:t> </a:t>
            </a:r>
            <a:r>
              <a:rPr lang="pt-BR" dirty="0">
                <a:solidFill>
                  <a:srgbClr val="000000"/>
                </a:solidFill>
                <a:latin typeface="Candara" charset="0"/>
              </a:rPr>
              <a:t>num</a:t>
            </a:r>
            <a:r>
              <a:rPr lang="pt-BR" dirty="0">
                <a:solidFill>
                  <a:srgbClr val="060087"/>
                </a:solidFill>
                <a:latin typeface="Candara" charset="0"/>
              </a:rPr>
              <a:t> [</a:t>
            </a:r>
            <a:r>
              <a:rPr lang="pt-BR" dirty="0">
                <a:solidFill>
                  <a:srgbClr val="0B4213"/>
                </a:solidFill>
                <a:latin typeface="Candara" charset="0"/>
              </a:rPr>
              <a:t>1</a:t>
            </a:r>
            <a:r>
              <a:rPr lang="pt-BR" dirty="0">
                <a:solidFill>
                  <a:srgbClr val="060087"/>
                </a:solidFill>
                <a:latin typeface="Candara" charset="0"/>
              </a:rPr>
              <a:t>:</a:t>
            </a:r>
            <a:r>
              <a:rPr lang="pt-BR" dirty="0">
                <a:solidFill>
                  <a:srgbClr val="0B4213"/>
                </a:solidFill>
                <a:latin typeface="Candara" charset="0"/>
              </a:rPr>
              <a:t>3093</a:t>
            </a:r>
            <a:r>
              <a:rPr lang="pt-BR" dirty="0">
                <a:solidFill>
                  <a:srgbClr val="060087"/>
                </a:solidFill>
                <a:latin typeface="Candara" charset="0"/>
              </a:rPr>
              <a:t>] </a:t>
            </a:r>
            <a:r>
              <a:rPr lang="pt-BR" dirty="0">
                <a:solidFill>
                  <a:srgbClr val="0B4213"/>
                </a:solidFill>
                <a:latin typeface="Candara" charset="0"/>
              </a:rPr>
              <a:t>1.52</a:t>
            </a:r>
            <a:r>
              <a:rPr lang="pt-BR" dirty="0">
                <a:solidFill>
                  <a:srgbClr val="060087"/>
                </a:solidFill>
                <a:latin typeface="Candara" charset="0"/>
              </a:rPr>
              <a:t> </a:t>
            </a:r>
            <a:r>
              <a:rPr lang="pt-BR" dirty="0">
                <a:solidFill>
                  <a:srgbClr val="0B4213"/>
                </a:solidFill>
                <a:latin typeface="Candara" charset="0"/>
              </a:rPr>
              <a:t>1.02</a:t>
            </a:r>
            <a:r>
              <a:rPr lang="pt-BR" dirty="0">
                <a:solidFill>
                  <a:srgbClr val="060087"/>
                </a:solidFill>
                <a:latin typeface="Candara" charset="0"/>
              </a:rPr>
              <a:t> </a:t>
            </a:r>
            <a:r>
              <a:rPr lang="pt-BR" dirty="0">
                <a:solidFill>
                  <a:srgbClr val="0B4213"/>
                </a:solidFill>
                <a:latin typeface="Candara" charset="0"/>
              </a:rPr>
              <a:t>1.42</a:t>
            </a:r>
            <a:r>
              <a:rPr lang="pt-BR" dirty="0">
                <a:solidFill>
                  <a:srgbClr val="060087"/>
                </a:solidFill>
                <a:latin typeface="Candara" charset="0"/>
              </a:rPr>
              <a:t> </a:t>
            </a:r>
            <a:r>
              <a:rPr lang="pt-BR" dirty="0">
                <a:solidFill>
                  <a:srgbClr val="0B4213"/>
                </a:solidFill>
                <a:latin typeface="Candara" charset="0"/>
              </a:rPr>
              <a:t>1.5</a:t>
            </a:r>
            <a:r>
              <a:rPr lang="pt-BR" dirty="0">
                <a:solidFill>
                  <a:srgbClr val="060087"/>
                </a:solidFill>
                <a:latin typeface="Candara" charset="0"/>
              </a:rPr>
              <a:t> </a:t>
            </a:r>
            <a:r>
              <a:rPr lang="pt-BR" dirty="0">
                <a:solidFill>
                  <a:srgbClr val="0B4213"/>
                </a:solidFill>
                <a:latin typeface="Candara" charset="0"/>
              </a:rPr>
              <a:t>1.06</a:t>
            </a:r>
            <a:r>
              <a:rPr lang="pt-BR" dirty="0">
                <a:solidFill>
                  <a:srgbClr val="060087"/>
                </a:solidFill>
                <a:latin typeface="Candara" charset="0"/>
              </a:rPr>
              <a:t> </a:t>
            </a:r>
            <a:r>
              <a:rPr lang="pt-BR" dirty="0">
                <a:solidFill>
                  <a:srgbClr val="000000"/>
                </a:solidFill>
                <a:latin typeface="Candara" charset="0"/>
              </a:rPr>
              <a:t>...</a:t>
            </a:r>
            <a:endParaRPr lang="pt-BR" dirty="0">
              <a:solidFill>
                <a:srgbClr val="060087"/>
              </a:solidFill>
              <a:latin typeface="Candara" charset="0"/>
            </a:endParaRPr>
          </a:p>
          <a:p>
            <a:r>
              <a:rPr lang="pt-BR" dirty="0">
                <a:solidFill>
                  <a:srgbClr val="060087"/>
                </a:solidFill>
                <a:latin typeface="Candara" charset="0"/>
              </a:rPr>
              <a:t>  </a:t>
            </a:r>
            <a:r>
              <a:rPr lang="pt-BR" dirty="0">
                <a:solidFill>
                  <a:srgbClr val="000000"/>
                </a:solidFill>
                <a:latin typeface="Candara" charset="0"/>
              </a:rPr>
              <a:t>..</a:t>
            </a:r>
            <a:r>
              <a:rPr lang="pt-BR" dirty="0">
                <a:solidFill>
                  <a:srgbClr val="060087"/>
                </a:solidFill>
                <a:latin typeface="Candara" charset="0"/>
              </a:rPr>
              <a:t>- </a:t>
            </a:r>
            <a:r>
              <a:rPr lang="pt-BR" dirty="0" err="1">
                <a:solidFill>
                  <a:srgbClr val="060087"/>
                </a:solidFill>
                <a:latin typeface="Candara" charset="0"/>
              </a:rPr>
              <a:t>attr</a:t>
            </a:r>
            <a:r>
              <a:rPr lang="pt-BR" dirty="0">
                <a:solidFill>
                  <a:srgbClr val="060087"/>
                </a:solidFill>
                <a:latin typeface="Candara" charset="0"/>
              </a:rPr>
              <a:t>(*, </a:t>
            </a:r>
            <a:r>
              <a:rPr lang="pt-BR" dirty="0">
                <a:solidFill>
                  <a:srgbClr val="9E0003"/>
                </a:solidFill>
                <a:latin typeface="Candara" charset="0"/>
              </a:rPr>
              <a:t>"</a:t>
            </a:r>
            <a:r>
              <a:rPr lang="pt-BR" dirty="0" err="1">
                <a:solidFill>
                  <a:srgbClr val="9E0003"/>
                </a:solidFill>
                <a:latin typeface="Candara" charset="0"/>
              </a:rPr>
              <a:t>names</a:t>
            </a:r>
            <a:r>
              <a:rPr lang="pt-BR" dirty="0">
                <a:solidFill>
                  <a:srgbClr val="9E0003"/>
                </a:solidFill>
                <a:latin typeface="Candara" charset="0"/>
              </a:rPr>
              <a:t>"</a:t>
            </a:r>
            <a:r>
              <a:rPr lang="pt-BR" dirty="0">
                <a:solidFill>
                  <a:srgbClr val="060087"/>
                </a:solidFill>
                <a:latin typeface="Candara" charset="0"/>
              </a:rPr>
              <a:t>)= </a:t>
            </a:r>
            <a:r>
              <a:rPr lang="pt-BR" dirty="0" err="1">
                <a:solidFill>
                  <a:srgbClr val="000000"/>
                </a:solidFill>
                <a:latin typeface="Candara" charset="0"/>
              </a:rPr>
              <a:t>chr</a:t>
            </a:r>
            <a:r>
              <a:rPr lang="pt-BR" dirty="0">
                <a:solidFill>
                  <a:srgbClr val="060087"/>
                </a:solidFill>
                <a:latin typeface="Candara" charset="0"/>
              </a:rPr>
              <a:t> [</a:t>
            </a:r>
            <a:r>
              <a:rPr lang="pt-BR" dirty="0">
                <a:solidFill>
                  <a:srgbClr val="0B4213"/>
                </a:solidFill>
                <a:latin typeface="Candara" charset="0"/>
              </a:rPr>
              <a:t>1</a:t>
            </a:r>
            <a:r>
              <a:rPr lang="pt-BR" dirty="0">
                <a:solidFill>
                  <a:srgbClr val="060087"/>
                </a:solidFill>
                <a:latin typeface="Candara" charset="0"/>
              </a:rPr>
              <a:t>:</a:t>
            </a:r>
            <a:r>
              <a:rPr lang="pt-BR" dirty="0">
                <a:solidFill>
                  <a:srgbClr val="0B4213"/>
                </a:solidFill>
                <a:latin typeface="Candara" charset="0"/>
              </a:rPr>
              <a:t>3093</a:t>
            </a:r>
            <a:r>
              <a:rPr lang="pt-BR" dirty="0">
                <a:solidFill>
                  <a:srgbClr val="060087"/>
                </a:solidFill>
                <a:latin typeface="Candara" charset="0"/>
              </a:rPr>
              <a:t>] </a:t>
            </a:r>
            <a:r>
              <a:rPr lang="pt-BR" dirty="0">
                <a:solidFill>
                  <a:srgbClr val="9E0003"/>
                </a:solidFill>
                <a:latin typeface="Candara" charset="0"/>
              </a:rPr>
              <a:t>"PZB00859.1"</a:t>
            </a:r>
            <a:r>
              <a:rPr lang="pt-BR" dirty="0">
                <a:solidFill>
                  <a:srgbClr val="060087"/>
                </a:solidFill>
                <a:latin typeface="Candara" charset="0"/>
              </a:rPr>
              <a:t> </a:t>
            </a:r>
            <a:r>
              <a:rPr lang="pt-BR" dirty="0">
                <a:solidFill>
                  <a:srgbClr val="9E0003"/>
                </a:solidFill>
                <a:latin typeface="Candara" charset="0"/>
              </a:rPr>
              <a:t>"PZA01271.1"</a:t>
            </a:r>
            <a:r>
              <a:rPr lang="pt-BR" dirty="0">
                <a:solidFill>
                  <a:srgbClr val="060087"/>
                </a:solidFill>
                <a:latin typeface="Candara" charset="0"/>
              </a:rPr>
              <a:t> </a:t>
            </a:r>
            <a:r>
              <a:rPr lang="pt-BR" dirty="0">
                <a:solidFill>
                  <a:srgbClr val="9E0003"/>
                </a:solidFill>
                <a:latin typeface="Candara" charset="0"/>
              </a:rPr>
              <a:t>"PZA03613.2"</a:t>
            </a:r>
            <a:r>
              <a:rPr lang="pt-BR" dirty="0">
                <a:solidFill>
                  <a:srgbClr val="060087"/>
                </a:solidFill>
                <a:latin typeface="Candara" charset="0"/>
              </a:rPr>
              <a:t> </a:t>
            </a:r>
            <a:r>
              <a:rPr lang="pt-BR" dirty="0">
                <a:solidFill>
                  <a:srgbClr val="9E0003"/>
                </a:solidFill>
                <a:latin typeface="Candara" charset="0"/>
              </a:rPr>
              <a:t>"PZA03613.1"</a:t>
            </a:r>
            <a:r>
              <a:rPr lang="pt-BR" dirty="0">
                <a:solidFill>
                  <a:srgbClr val="060087"/>
                </a:solidFill>
                <a:latin typeface="Candara" charset="0"/>
              </a:rPr>
              <a:t> </a:t>
            </a:r>
            <a:r>
              <a:rPr lang="pt-BR" dirty="0">
                <a:solidFill>
                  <a:srgbClr val="000000"/>
                </a:solidFill>
                <a:latin typeface="Candara" charset="0"/>
              </a:rPr>
              <a:t>...</a:t>
            </a:r>
            <a:endParaRPr lang="pt-BR" dirty="0">
              <a:solidFill>
                <a:srgbClr val="060087"/>
              </a:solidFill>
              <a:latin typeface="Candara" charset="0"/>
            </a:endParaRPr>
          </a:p>
          <a:p>
            <a:r>
              <a:rPr lang="pt-BR" dirty="0">
                <a:solidFill>
                  <a:srgbClr val="060087"/>
                </a:solidFill>
                <a:latin typeface="Candara" charset="0"/>
              </a:rPr>
              <a:t> $ </a:t>
            </a:r>
            <a:r>
              <a:rPr lang="pt-BR" dirty="0" err="1">
                <a:solidFill>
                  <a:srgbClr val="000000"/>
                </a:solidFill>
                <a:latin typeface="Candara" charset="0"/>
              </a:rPr>
              <a:t>scale</a:t>
            </a:r>
            <a:r>
              <a:rPr lang="pt-BR" dirty="0">
                <a:solidFill>
                  <a:srgbClr val="060087"/>
                </a:solidFill>
                <a:latin typeface="Candara" charset="0"/>
              </a:rPr>
              <a:t>   : </a:t>
            </a:r>
            <a:r>
              <a:rPr lang="pt-BR" dirty="0" err="1">
                <a:solidFill>
                  <a:srgbClr val="000000"/>
                </a:solidFill>
                <a:latin typeface="Candara" charset="0"/>
              </a:rPr>
              <a:t>logi</a:t>
            </a:r>
            <a:r>
              <a:rPr lang="pt-BR" dirty="0">
                <a:solidFill>
                  <a:srgbClr val="060087"/>
                </a:solidFill>
                <a:latin typeface="Candara" charset="0"/>
              </a:rPr>
              <a:t> </a:t>
            </a:r>
            <a:r>
              <a:rPr lang="pt-BR" dirty="0">
                <a:solidFill>
                  <a:srgbClr val="B5760C"/>
                </a:solidFill>
                <a:latin typeface="Candara" charset="0"/>
              </a:rPr>
              <a:t>FALSE</a:t>
            </a:r>
            <a:endParaRPr lang="pt-BR" dirty="0">
              <a:solidFill>
                <a:srgbClr val="060087"/>
              </a:solidFill>
              <a:latin typeface="Candara" charset="0"/>
            </a:endParaRPr>
          </a:p>
          <a:p>
            <a:r>
              <a:rPr lang="en-US" dirty="0">
                <a:solidFill>
                  <a:srgbClr val="060087"/>
                </a:solidFill>
                <a:latin typeface="Candara" charset="0"/>
              </a:rPr>
              <a:t> $ </a:t>
            </a:r>
            <a:r>
              <a:rPr lang="en-US" dirty="0">
                <a:solidFill>
                  <a:srgbClr val="000000"/>
                </a:solidFill>
                <a:latin typeface="Candara" charset="0"/>
              </a:rPr>
              <a:t>x</a:t>
            </a:r>
            <a:r>
              <a:rPr lang="en-US" dirty="0">
                <a:solidFill>
                  <a:srgbClr val="060087"/>
                </a:solidFill>
                <a:latin typeface="Candara" charset="0"/>
              </a:rPr>
              <a:t>       : </a:t>
            </a:r>
            <a:r>
              <a:rPr lang="en-US" dirty="0" err="1">
                <a:solidFill>
                  <a:srgbClr val="000000"/>
                </a:solidFill>
                <a:latin typeface="Candara" charset="0"/>
              </a:rPr>
              <a:t>num</a:t>
            </a:r>
            <a:r>
              <a:rPr lang="en-US" dirty="0">
                <a:solidFill>
                  <a:srgbClr val="060087"/>
                </a:solidFill>
                <a:latin typeface="Candara" charset="0"/>
              </a:rPr>
              <a:t> [</a:t>
            </a:r>
            <a:r>
              <a:rPr lang="en-US" dirty="0">
                <a:solidFill>
                  <a:srgbClr val="0B4213"/>
                </a:solidFill>
                <a:latin typeface="Candara" charset="0"/>
              </a:rPr>
              <a:t>1</a:t>
            </a:r>
            <a:r>
              <a:rPr lang="en-US" dirty="0">
                <a:solidFill>
                  <a:srgbClr val="060087"/>
                </a:solidFill>
                <a:latin typeface="Candara" charset="0"/>
              </a:rPr>
              <a:t>:</a:t>
            </a:r>
            <a:r>
              <a:rPr lang="en-US" dirty="0">
                <a:solidFill>
                  <a:srgbClr val="0B4213"/>
                </a:solidFill>
                <a:latin typeface="Candara" charset="0"/>
              </a:rPr>
              <a:t>281</a:t>
            </a:r>
            <a:r>
              <a:rPr lang="en-US" dirty="0">
                <a:solidFill>
                  <a:srgbClr val="060087"/>
                </a:solidFill>
                <a:latin typeface="Candara" charset="0"/>
              </a:rPr>
              <a:t>, </a:t>
            </a:r>
            <a:r>
              <a:rPr lang="en-US" dirty="0">
                <a:solidFill>
                  <a:srgbClr val="0B4213"/>
                </a:solidFill>
                <a:latin typeface="Candara" charset="0"/>
              </a:rPr>
              <a:t>1</a:t>
            </a:r>
            <a:r>
              <a:rPr lang="en-US" dirty="0">
                <a:solidFill>
                  <a:srgbClr val="060087"/>
                </a:solidFill>
                <a:latin typeface="Candara" charset="0"/>
              </a:rPr>
              <a:t>:</a:t>
            </a:r>
            <a:r>
              <a:rPr lang="en-US" dirty="0">
                <a:solidFill>
                  <a:srgbClr val="0B4213"/>
                </a:solidFill>
                <a:latin typeface="Candara" charset="0"/>
              </a:rPr>
              <a:t>281</a:t>
            </a:r>
            <a:r>
              <a:rPr lang="en-US" dirty="0">
                <a:solidFill>
                  <a:srgbClr val="060087"/>
                </a:solidFill>
                <a:latin typeface="Candara" charset="0"/>
              </a:rPr>
              <a:t>] </a:t>
            </a:r>
            <a:r>
              <a:rPr lang="en-US" dirty="0">
                <a:solidFill>
                  <a:srgbClr val="0B4213"/>
                </a:solidFill>
                <a:latin typeface="Candara" charset="0"/>
              </a:rPr>
              <a:t>1.68</a:t>
            </a:r>
            <a:r>
              <a:rPr lang="en-US" dirty="0">
                <a:solidFill>
                  <a:srgbClr val="060087"/>
                </a:solidFill>
                <a:latin typeface="Candara" charset="0"/>
              </a:rPr>
              <a:t> </a:t>
            </a:r>
            <a:r>
              <a:rPr lang="en-US" dirty="0">
                <a:solidFill>
                  <a:srgbClr val="0B4213"/>
                </a:solidFill>
                <a:latin typeface="Candara" charset="0"/>
              </a:rPr>
              <a:t>-1.6</a:t>
            </a:r>
            <a:r>
              <a:rPr lang="en-US" dirty="0">
                <a:solidFill>
                  <a:srgbClr val="060087"/>
                </a:solidFill>
                <a:latin typeface="Candara" charset="0"/>
              </a:rPr>
              <a:t> </a:t>
            </a:r>
            <a:r>
              <a:rPr lang="en-US" dirty="0">
                <a:solidFill>
                  <a:srgbClr val="0B4213"/>
                </a:solidFill>
                <a:latin typeface="Candara" charset="0"/>
              </a:rPr>
              <a:t>-0.9</a:t>
            </a:r>
            <a:r>
              <a:rPr lang="en-US" dirty="0">
                <a:solidFill>
                  <a:srgbClr val="060087"/>
                </a:solidFill>
                <a:latin typeface="Candara" charset="0"/>
              </a:rPr>
              <a:t> </a:t>
            </a:r>
            <a:r>
              <a:rPr lang="en-US" dirty="0">
                <a:solidFill>
                  <a:srgbClr val="0B4213"/>
                </a:solidFill>
                <a:latin typeface="Candara" charset="0"/>
              </a:rPr>
              <a:t>2.13</a:t>
            </a:r>
            <a:r>
              <a:rPr lang="en-US" dirty="0">
                <a:solidFill>
                  <a:srgbClr val="060087"/>
                </a:solidFill>
                <a:latin typeface="Candara" charset="0"/>
              </a:rPr>
              <a:t> </a:t>
            </a:r>
            <a:r>
              <a:rPr lang="en-US" dirty="0">
                <a:solidFill>
                  <a:srgbClr val="0B4213"/>
                </a:solidFill>
                <a:latin typeface="Candara" charset="0"/>
              </a:rPr>
              <a:t>0.63</a:t>
            </a:r>
            <a:r>
              <a:rPr lang="en-US" dirty="0">
                <a:solidFill>
                  <a:srgbClr val="060087"/>
                </a:solidFill>
                <a:latin typeface="Candara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andara" charset="0"/>
              </a:rPr>
              <a:t>...</a:t>
            </a:r>
            <a:endParaRPr lang="en-US" dirty="0">
              <a:solidFill>
                <a:srgbClr val="060087"/>
              </a:solidFill>
              <a:latin typeface="Candara" charset="0"/>
            </a:endParaRPr>
          </a:p>
          <a:p>
            <a:r>
              <a:rPr lang="en-US" dirty="0">
                <a:solidFill>
                  <a:srgbClr val="060087"/>
                </a:solidFill>
                <a:latin typeface="Candara" charset="0"/>
              </a:rPr>
              <a:t>  </a:t>
            </a:r>
            <a:r>
              <a:rPr lang="en-US" dirty="0">
                <a:solidFill>
                  <a:srgbClr val="000000"/>
                </a:solidFill>
                <a:latin typeface="Candara" charset="0"/>
              </a:rPr>
              <a:t>..</a:t>
            </a:r>
            <a:r>
              <a:rPr lang="en-US" dirty="0">
                <a:solidFill>
                  <a:srgbClr val="060087"/>
                </a:solidFill>
                <a:latin typeface="Candara" charset="0"/>
              </a:rPr>
              <a:t>- </a:t>
            </a:r>
            <a:r>
              <a:rPr lang="en-US" dirty="0" err="1">
                <a:solidFill>
                  <a:srgbClr val="060087"/>
                </a:solidFill>
                <a:latin typeface="Candara" charset="0"/>
              </a:rPr>
              <a:t>attr</a:t>
            </a:r>
            <a:r>
              <a:rPr lang="en-US" dirty="0">
                <a:solidFill>
                  <a:srgbClr val="060087"/>
                </a:solidFill>
                <a:latin typeface="Candara" charset="0"/>
              </a:rPr>
              <a:t>(*, </a:t>
            </a:r>
            <a:r>
              <a:rPr lang="en-US" dirty="0">
                <a:solidFill>
                  <a:srgbClr val="9E0003"/>
                </a:solidFill>
                <a:latin typeface="Candara" charset="0"/>
              </a:rPr>
              <a:t>"</a:t>
            </a:r>
            <a:r>
              <a:rPr lang="en-US" dirty="0" err="1">
                <a:solidFill>
                  <a:srgbClr val="9E0003"/>
                </a:solidFill>
                <a:latin typeface="Candara" charset="0"/>
              </a:rPr>
              <a:t>dimnames</a:t>
            </a:r>
            <a:r>
              <a:rPr lang="en-US" dirty="0">
                <a:solidFill>
                  <a:srgbClr val="9E0003"/>
                </a:solidFill>
                <a:latin typeface="Candara" charset="0"/>
              </a:rPr>
              <a:t>"</a:t>
            </a:r>
            <a:r>
              <a:rPr lang="en-US" dirty="0">
                <a:solidFill>
                  <a:srgbClr val="060087"/>
                </a:solidFill>
                <a:latin typeface="Candara" charset="0"/>
              </a:rPr>
              <a:t>)=</a:t>
            </a:r>
            <a:r>
              <a:rPr lang="en-US" dirty="0">
                <a:solidFill>
                  <a:srgbClr val="000000"/>
                </a:solidFill>
                <a:latin typeface="Candara" charset="0"/>
              </a:rPr>
              <a:t>List</a:t>
            </a:r>
            <a:r>
              <a:rPr lang="en-US" dirty="0">
                <a:solidFill>
                  <a:srgbClr val="060087"/>
                </a:solidFill>
                <a:latin typeface="Candara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andara" charset="0"/>
              </a:rPr>
              <a:t>of</a:t>
            </a:r>
            <a:r>
              <a:rPr lang="en-US" dirty="0">
                <a:solidFill>
                  <a:srgbClr val="060087"/>
                </a:solidFill>
                <a:latin typeface="Candara" charset="0"/>
              </a:rPr>
              <a:t> </a:t>
            </a:r>
            <a:r>
              <a:rPr lang="en-US" dirty="0">
                <a:solidFill>
                  <a:srgbClr val="0B4213"/>
                </a:solidFill>
                <a:latin typeface="Candara" charset="0"/>
              </a:rPr>
              <a:t>2</a:t>
            </a:r>
            <a:endParaRPr lang="en-US" dirty="0">
              <a:solidFill>
                <a:srgbClr val="060087"/>
              </a:solidFill>
              <a:latin typeface="Candara" charset="0"/>
            </a:endParaRPr>
          </a:p>
          <a:p>
            <a:r>
              <a:rPr lang="en-US" dirty="0">
                <a:solidFill>
                  <a:srgbClr val="060087"/>
                </a:solidFill>
                <a:latin typeface="Candara" charset="0"/>
              </a:rPr>
              <a:t>  </a:t>
            </a:r>
            <a:r>
              <a:rPr lang="en-US" dirty="0">
                <a:solidFill>
                  <a:srgbClr val="000000"/>
                </a:solidFill>
                <a:latin typeface="Candara" charset="0"/>
              </a:rPr>
              <a:t>..</a:t>
            </a:r>
            <a:r>
              <a:rPr lang="en-US" dirty="0">
                <a:solidFill>
                  <a:srgbClr val="060087"/>
                </a:solidFill>
                <a:latin typeface="Candara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andara" charset="0"/>
              </a:rPr>
              <a:t>..</a:t>
            </a:r>
            <a:r>
              <a:rPr lang="en-US" dirty="0">
                <a:solidFill>
                  <a:srgbClr val="060087"/>
                </a:solidFill>
                <a:latin typeface="Candara" charset="0"/>
              </a:rPr>
              <a:t>$ : </a:t>
            </a:r>
            <a:r>
              <a:rPr lang="en-US" dirty="0">
                <a:solidFill>
                  <a:srgbClr val="B5760C"/>
                </a:solidFill>
                <a:latin typeface="Candara" charset="0"/>
              </a:rPr>
              <a:t>NULL</a:t>
            </a:r>
            <a:endParaRPr lang="en-US" dirty="0">
              <a:solidFill>
                <a:srgbClr val="060087"/>
              </a:solidFill>
              <a:latin typeface="Candara" charset="0"/>
            </a:endParaRPr>
          </a:p>
          <a:p>
            <a:r>
              <a:rPr lang="en-US" dirty="0">
                <a:solidFill>
                  <a:srgbClr val="060087"/>
                </a:solidFill>
                <a:latin typeface="Candara" charset="0"/>
              </a:rPr>
              <a:t>  </a:t>
            </a:r>
            <a:r>
              <a:rPr lang="en-US" dirty="0">
                <a:solidFill>
                  <a:srgbClr val="000000"/>
                </a:solidFill>
                <a:latin typeface="Candara" charset="0"/>
              </a:rPr>
              <a:t>..</a:t>
            </a:r>
            <a:r>
              <a:rPr lang="en-US" dirty="0">
                <a:solidFill>
                  <a:srgbClr val="060087"/>
                </a:solidFill>
                <a:latin typeface="Candara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andara" charset="0"/>
              </a:rPr>
              <a:t>..</a:t>
            </a:r>
            <a:r>
              <a:rPr lang="en-US" dirty="0">
                <a:solidFill>
                  <a:srgbClr val="060087"/>
                </a:solidFill>
                <a:latin typeface="Candara" charset="0"/>
              </a:rPr>
              <a:t>$ : </a:t>
            </a:r>
            <a:r>
              <a:rPr lang="en-US" dirty="0" err="1">
                <a:solidFill>
                  <a:srgbClr val="000000"/>
                </a:solidFill>
                <a:latin typeface="Candara" charset="0"/>
              </a:rPr>
              <a:t>chr</a:t>
            </a:r>
            <a:r>
              <a:rPr lang="en-US" dirty="0">
                <a:solidFill>
                  <a:srgbClr val="060087"/>
                </a:solidFill>
                <a:latin typeface="Candara" charset="0"/>
              </a:rPr>
              <a:t> [</a:t>
            </a:r>
            <a:r>
              <a:rPr lang="en-US" dirty="0">
                <a:solidFill>
                  <a:srgbClr val="0B4213"/>
                </a:solidFill>
                <a:latin typeface="Candara" charset="0"/>
              </a:rPr>
              <a:t>1</a:t>
            </a:r>
            <a:r>
              <a:rPr lang="en-US" dirty="0">
                <a:solidFill>
                  <a:srgbClr val="060087"/>
                </a:solidFill>
                <a:latin typeface="Candara" charset="0"/>
              </a:rPr>
              <a:t>:</a:t>
            </a:r>
            <a:r>
              <a:rPr lang="en-US" dirty="0">
                <a:solidFill>
                  <a:srgbClr val="0B4213"/>
                </a:solidFill>
                <a:latin typeface="Candara" charset="0"/>
              </a:rPr>
              <a:t>281</a:t>
            </a:r>
            <a:r>
              <a:rPr lang="en-US" dirty="0">
                <a:solidFill>
                  <a:srgbClr val="060087"/>
                </a:solidFill>
                <a:latin typeface="Candara" charset="0"/>
              </a:rPr>
              <a:t>] </a:t>
            </a:r>
            <a:r>
              <a:rPr lang="en-US" dirty="0">
                <a:solidFill>
                  <a:srgbClr val="9E0003"/>
                </a:solidFill>
                <a:latin typeface="Candara" charset="0"/>
              </a:rPr>
              <a:t>"PC1"</a:t>
            </a:r>
            <a:r>
              <a:rPr lang="en-US" dirty="0">
                <a:solidFill>
                  <a:srgbClr val="060087"/>
                </a:solidFill>
                <a:latin typeface="Candara" charset="0"/>
              </a:rPr>
              <a:t> </a:t>
            </a:r>
            <a:r>
              <a:rPr lang="en-US" dirty="0">
                <a:solidFill>
                  <a:srgbClr val="9E0003"/>
                </a:solidFill>
                <a:latin typeface="Candara" charset="0"/>
              </a:rPr>
              <a:t>"PC2"</a:t>
            </a:r>
            <a:r>
              <a:rPr lang="en-US" dirty="0">
                <a:solidFill>
                  <a:srgbClr val="060087"/>
                </a:solidFill>
                <a:latin typeface="Candara" charset="0"/>
              </a:rPr>
              <a:t> </a:t>
            </a:r>
            <a:r>
              <a:rPr lang="en-US" dirty="0">
                <a:solidFill>
                  <a:srgbClr val="9E0003"/>
                </a:solidFill>
                <a:latin typeface="Candara" charset="0"/>
              </a:rPr>
              <a:t>"PC3"</a:t>
            </a:r>
            <a:r>
              <a:rPr lang="en-US" dirty="0">
                <a:solidFill>
                  <a:srgbClr val="060087"/>
                </a:solidFill>
                <a:latin typeface="Candara" charset="0"/>
              </a:rPr>
              <a:t> </a:t>
            </a:r>
            <a:r>
              <a:rPr lang="en-US" dirty="0">
                <a:solidFill>
                  <a:srgbClr val="9E0003"/>
                </a:solidFill>
                <a:latin typeface="Candara" charset="0"/>
              </a:rPr>
              <a:t>"PC4"</a:t>
            </a:r>
            <a:r>
              <a:rPr lang="en-US" dirty="0">
                <a:solidFill>
                  <a:srgbClr val="060087"/>
                </a:solidFill>
                <a:latin typeface="Candara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andara" charset="0"/>
              </a:rPr>
              <a:t>...</a:t>
            </a:r>
            <a:endParaRPr lang="en-US" dirty="0">
              <a:solidFill>
                <a:srgbClr val="060087"/>
              </a:solidFill>
              <a:latin typeface="Candara" charset="0"/>
            </a:endParaRPr>
          </a:p>
          <a:p>
            <a:r>
              <a:rPr lang="en-US" dirty="0">
                <a:solidFill>
                  <a:srgbClr val="060087"/>
                </a:solidFill>
                <a:latin typeface="Candara" charset="0"/>
              </a:rPr>
              <a:t> - </a:t>
            </a:r>
            <a:r>
              <a:rPr lang="en-US" dirty="0" err="1">
                <a:solidFill>
                  <a:srgbClr val="060087"/>
                </a:solidFill>
                <a:latin typeface="Candara" charset="0"/>
              </a:rPr>
              <a:t>attr</a:t>
            </a:r>
            <a:r>
              <a:rPr lang="en-US" dirty="0">
                <a:solidFill>
                  <a:srgbClr val="060087"/>
                </a:solidFill>
                <a:latin typeface="Candara" charset="0"/>
              </a:rPr>
              <a:t>(*, </a:t>
            </a:r>
            <a:r>
              <a:rPr lang="en-US" dirty="0">
                <a:solidFill>
                  <a:srgbClr val="9E0003"/>
                </a:solidFill>
                <a:latin typeface="Candara" charset="0"/>
              </a:rPr>
              <a:t>"class"</a:t>
            </a:r>
            <a:r>
              <a:rPr lang="en-US" dirty="0">
                <a:solidFill>
                  <a:srgbClr val="060087"/>
                </a:solidFill>
                <a:latin typeface="Candara" charset="0"/>
              </a:rPr>
              <a:t>)= </a:t>
            </a:r>
            <a:r>
              <a:rPr lang="en-US" dirty="0" err="1">
                <a:solidFill>
                  <a:srgbClr val="000000"/>
                </a:solidFill>
                <a:latin typeface="Candara" charset="0"/>
              </a:rPr>
              <a:t>chr</a:t>
            </a:r>
            <a:r>
              <a:rPr lang="en-US" dirty="0">
                <a:solidFill>
                  <a:srgbClr val="060087"/>
                </a:solidFill>
                <a:latin typeface="Candara" charset="0"/>
              </a:rPr>
              <a:t> </a:t>
            </a:r>
            <a:r>
              <a:rPr lang="en-US" dirty="0">
                <a:solidFill>
                  <a:srgbClr val="9E0003"/>
                </a:solidFill>
                <a:latin typeface="Candara" charset="0"/>
              </a:rPr>
              <a:t>"</a:t>
            </a:r>
            <a:r>
              <a:rPr lang="en-US" dirty="0" err="1">
                <a:solidFill>
                  <a:srgbClr val="9E0003"/>
                </a:solidFill>
                <a:latin typeface="Candara" charset="0"/>
              </a:rPr>
              <a:t>prcomp</a:t>
            </a:r>
            <a:r>
              <a:rPr lang="en-US" dirty="0">
                <a:solidFill>
                  <a:srgbClr val="9E0003"/>
                </a:solidFill>
                <a:latin typeface="Candara" charset="0"/>
              </a:rPr>
              <a:t>"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90320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2212771"/>
            <a:ext cx="7408333" cy="1591733"/>
          </a:xfrm>
        </p:spPr>
        <p:txBody>
          <a:bodyPr/>
          <a:lstStyle/>
          <a:p>
            <a:r>
              <a:rPr lang="en-US" dirty="0"/>
              <a:t>Eigen value: $</a:t>
            </a:r>
            <a:r>
              <a:rPr lang="en-US" dirty="0" err="1"/>
              <a:t>sdev</a:t>
            </a:r>
            <a:r>
              <a:rPr lang="en-US" dirty="0"/>
              <a:t> </a:t>
            </a:r>
            <a:r>
              <a:rPr lang="en-US" dirty="0" err="1"/>
              <a:t>squaed</a:t>
            </a:r>
            <a:endParaRPr lang="en-US" dirty="0"/>
          </a:p>
          <a:p>
            <a:r>
              <a:rPr lang="en-US" dirty="0"/>
              <a:t>Eigen vector: $rotation</a:t>
            </a:r>
          </a:p>
          <a:p>
            <a:r>
              <a:rPr lang="en-US" dirty="0"/>
              <a:t>Principal component: $x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Extraction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3073400" y="3573671"/>
            <a:ext cx="2997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000000"/>
                </a:solidFill>
                <a:latin typeface="Candara" charset="0"/>
              </a:rPr>
              <a:t>PCA$x</a:t>
            </a:r>
            <a:r>
              <a:rPr lang="en-US" sz="2400" dirty="0">
                <a:solidFill>
                  <a:srgbClr val="000000"/>
                </a:solidFill>
                <a:latin typeface="Candara" charset="0"/>
              </a:rPr>
              <a:t>[1:10,1:5]</a:t>
            </a:r>
            <a:endParaRPr lang="pt-BR" sz="2400" dirty="0">
              <a:solidFill>
                <a:srgbClr val="060087"/>
              </a:solidFill>
              <a:latin typeface="Candara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800" y="4127500"/>
            <a:ext cx="6680200" cy="273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708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Contribution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190500" y="2090065"/>
            <a:ext cx="84963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  <a:latin typeface="Candara" charset="0"/>
              </a:rPr>
              <a:t>pcavar</a:t>
            </a:r>
            <a:r>
              <a:rPr lang="en-US" dirty="0">
                <a:solidFill>
                  <a:srgbClr val="060087"/>
                </a:solidFill>
                <a:latin typeface="Candara" charset="0"/>
              </a:rPr>
              <a:t>=</a:t>
            </a:r>
            <a:r>
              <a:rPr lang="en-US" dirty="0">
                <a:solidFill>
                  <a:srgbClr val="000000"/>
                </a:solidFill>
                <a:latin typeface="Candara" charset="0"/>
              </a:rPr>
              <a:t>PCA</a:t>
            </a:r>
            <a:r>
              <a:rPr lang="en-US" dirty="0">
                <a:solidFill>
                  <a:srgbClr val="060087"/>
                </a:solidFill>
                <a:latin typeface="Candara" charset="0"/>
              </a:rPr>
              <a:t>$</a:t>
            </a:r>
            <a:r>
              <a:rPr lang="en-US" dirty="0">
                <a:solidFill>
                  <a:srgbClr val="000000"/>
                </a:solidFill>
                <a:latin typeface="Candara" charset="0"/>
              </a:rPr>
              <a:t>sdev</a:t>
            </a:r>
            <a:r>
              <a:rPr lang="en-US" dirty="0">
                <a:solidFill>
                  <a:srgbClr val="060087"/>
                </a:solidFill>
                <a:latin typeface="Candara" charset="0"/>
              </a:rPr>
              <a:t>^</a:t>
            </a:r>
            <a:r>
              <a:rPr lang="en-US" dirty="0">
                <a:solidFill>
                  <a:srgbClr val="0B4213"/>
                </a:solidFill>
                <a:latin typeface="Candara" charset="0"/>
              </a:rPr>
              <a:t>2</a:t>
            </a:r>
            <a:endParaRPr lang="en-US" dirty="0">
              <a:solidFill>
                <a:srgbClr val="060087"/>
              </a:solidFill>
              <a:latin typeface="Candara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andara" charset="0"/>
              </a:rPr>
              <a:t>proportion</a:t>
            </a:r>
            <a:r>
              <a:rPr lang="en-US" dirty="0">
                <a:solidFill>
                  <a:srgbClr val="060087"/>
                </a:solidFill>
                <a:latin typeface="Candara" charset="0"/>
              </a:rPr>
              <a:t>=</a:t>
            </a:r>
            <a:r>
              <a:rPr lang="en-US" dirty="0" err="1">
                <a:solidFill>
                  <a:srgbClr val="000000"/>
                </a:solidFill>
                <a:latin typeface="Candara" charset="0"/>
              </a:rPr>
              <a:t>pcavar</a:t>
            </a:r>
            <a:r>
              <a:rPr lang="en-US" dirty="0">
                <a:solidFill>
                  <a:srgbClr val="060087"/>
                </a:solidFill>
                <a:latin typeface="Candara" charset="0"/>
              </a:rPr>
              <a:t>/sum(</a:t>
            </a:r>
            <a:r>
              <a:rPr lang="en-US" dirty="0" err="1">
                <a:solidFill>
                  <a:srgbClr val="000000"/>
                </a:solidFill>
                <a:latin typeface="Candara" charset="0"/>
              </a:rPr>
              <a:t>pcavar</a:t>
            </a:r>
            <a:r>
              <a:rPr lang="en-US" dirty="0">
                <a:solidFill>
                  <a:srgbClr val="060087"/>
                </a:solidFill>
                <a:latin typeface="Candara" charset="0"/>
              </a:rPr>
              <a:t>)</a:t>
            </a:r>
          </a:p>
          <a:p>
            <a:r>
              <a:rPr lang="en-US" dirty="0"/>
              <a:t>par(</a:t>
            </a:r>
            <a:r>
              <a:rPr lang="en-US" dirty="0" err="1"/>
              <a:t>mfrow</a:t>
            </a:r>
            <a:r>
              <a:rPr lang="en-US" dirty="0"/>
              <a:t>=c(1,3),mar = c(3,4,1,1))</a:t>
            </a:r>
          </a:p>
          <a:p>
            <a:r>
              <a:rPr lang="en-US" dirty="0" err="1">
                <a:solidFill>
                  <a:srgbClr val="060087"/>
                </a:solidFill>
                <a:latin typeface="Candara" charset="0"/>
              </a:rPr>
              <a:t>barplot</a:t>
            </a:r>
            <a:r>
              <a:rPr lang="en-US" dirty="0">
                <a:solidFill>
                  <a:srgbClr val="060087"/>
                </a:solidFill>
                <a:latin typeface="Candara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andara" charset="0"/>
              </a:rPr>
              <a:t>PCA</a:t>
            </a:r>
            <a:r>
              <a:rPr lang="en-US" dirty="0" err="1">
                <a:solidFill>
                  <a:srgbClr val="060087"/>
                </a:solidFill>
                <a:latin typeface="Candara" charset="0"/>
              </a:rPr>
              <a:t>$</a:t>
            </a:r>
            <a:r>
              <a:rPr lang="en-US" dirty="0" err="1">
                <a:solidFill>
                  <a:srgbClr val="000000"/>
                </a:solidFill>
                <a:latin typeface="Candara" charset="0"/>
              </a:rPr>
              <a:t>sdev</a:t>
            </a:r>
            <a:r>
              <a:rPr lang="en-US" dirty="0">
                <a:solidFill>
                  <a:srgbClr val="060087"/>
                </a:solidFill>
                <a:latin typeface="Candara" charset="0"/>
              </a:rPr>
              <a:t>[1:10])</a:t>
            </a:r>
          </a:p>
          <a:p>
            <a:r>
              <a:rPr lang="en-US" dirty="0" err="1">
                <a:solidFill>
                  <a:srgbClr val="060087"/>
                </a:solidFill>
                <a:latin typeface="Candara" charset="0"/>
              </a:rPr>
              <a:t>barplot</a:t>
            </a:r>
            <a:r>
              <a:rPr lang="en-US" dirty="0">
                <a:solidFill>
                  <a:srgbClr val="060087"/>
                </a:solidFill>
                <a:latin typeface="Candara" charset="0"/>
              </a:rPr>
              <a:t>(</a:t>
            </a:r>
            <a:r>
              <a:rPr lang="en-US" dirty="0" err="1">
                <a:solidFill>
                  <a:srgbClr val="060087"/>
                </a:solidFill>
                <a:latin typeface="Candara" charset="0"/>
              </a:rPr>
              <a:t>pcavar</a:t>
            </a:r>
            <a:r>
              <a:rPr lang="en-US" dirty="0">
                <a:solidFill>
                  <a:srgbClr val="060087"/>
                </a:solidFill>
                <a:latin typeface="Candara" charset="0"/>
              </a:rPr>
              <a:t>[1:10])</a:t>
            </a:r>
          </a:p>
          <a:p>
            <a:r>
              <a:rPr lang="en-US" dirty="0">
                <a:solidFill>
                  <a:srgbClr val="060087"/>
                </a:solidFill>
                <a:latin typeface="Candara" charset="0"/>
              </a:rPr>
              <a:t>plot(</a:t>
            </a:r>
            <a:r>
              <a:rPr lang="en-US" dirty="0">
                <a:solidFill>
                  <a:srgbClr val="000000"/>
                </a:solidFill>
                <a:latin typeface="Candara" charset="0"/>
              </a:rPr>
              <a:t>proportion</a:t>
            </a:r>
            <a:r>
              <a:rPr lang="en-US" dirty="0">
                <a:solidFill>
                  <a:srgbClr val="060087"/>
                </a:solidFill>
                <a:latin typeface="Candara" charset="0"/>
              </a:rPr>
              <a:t>[</a:t>
            </a:r>
            <a:r>
              <a:rPr lang="en-US" dirty="0">
                <a:solidFill>
                  <a:srgbClr val="0B4213"/>
                </a:solidFill>
                <a:latin typeface="Candara" charset="0"/>
              </a:rPr>
              <a:t>1</a:t>
            </a:r>
            <a:r>
              <a:rPr lang="en-US" dirty="0">
                <a:solidFill>
                  <a:srgbClr val="060087"/>
                </a:solidFill>
                <a:latin typeface="Candara" charset="0"/>
              </a:rPr>
              <a:t>:</a:t>
            </a:r>
            <a:r>
              <a:rPr lang="en-US" dirty="0">
                <a:solidFill>
                  <a:srgbClr val="0B4213"/>
                </a:solidFill>
                <a:latin typeface="Candara" charset="0"/>
              </a:rPr>
              <a:t>10</a:t>
            </a:r>
            <a:r>
              <a:rPr lang="en-US" dirty="0">
                <a:solidFill>
                  <a:srgbClr val="060087"/>
                </a:solidFill>
                <a:latin typeface="Candara" charset="0"/>
              </a:rPr>
              <a:t>],</a:t>
            </a:r>
            <a:r>
              <a:rPr lang="en-US" dirty="0">
                <a:solidFill>
                  <a:srgbClr val="000000"/>
                </a:solidFill>
                <a:latin typeface="Candara" charset="0"/>
              </a:rPr>
              <a:t>type</a:t>
            </a:r>
            <a:r>
              <a:rPr lang="en-US" dirty="0">
                <a:solidFill>
                  <a:srgbClr val="060087"/>
                </a:solidFill>
                <a:latin typeface="Candara" charset="0"/>
              </a:rPr>
              <a:t>=</a:t>
            </a:r>
            <a:r>
              <a:rPr lang="en-US" dirty="0">
                <a:solidFill>
                  <a:srgbClr val="9E0003"/>
                </a:solidFill>
                <a:latin typeface="Candara" charset="0"/>
              </a:rPr>
              <a:t>"b"</a:t>
            </a:r>
            <a:r>
              <a:rPr lang="en-US" dirty="0">
                <a:solidFill>
                  <a:srgbClr val="060087"/>
                </a:solidFill>
                <a:latin typeface="Candara" charset="0"/>
              </a:rPr>
              <a:t>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00" y="4343400"/>
            <a:ext cx="7950200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7719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Visualization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323850" y="1591056"/>
            <a:ext cx="84963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dirty="0" err="1">
                <a:solidFill>
                  <a:srgbClr val="060087"/>
                </a:solidFill>
                <a:latin typeface="Candara" charset="0"/>
              </a:rPr>
              <a:t>plot</a:t>
            </a:r>
            <a:r>
              <a:rPr lang="pt-BR" dirty="0">
                <a:solidFill>
                  <a:srgbClr val="060087"/>
                </a:solidFill>
                <a:latin typeface="Candara" charset="0"/>
              </a:rPr>
              <a:t>(</a:t>
            </a:r>
            <a:r>
              <a:rPr lang="pt-BR" dirty="0" err="1">
                <a:solidFill>
                  <a:srgbClr val="000000"/>
                </a:solidFill>
                <a:latin typeface="Candara" charset="0"/>
              </a:rPr>
              <a:t>PCA</a:t>
            </a:r>
            <a:r>
              <a:rPr lang="pt-BR" dirty="0" err="1">
                <a:solidFill>
                  <a:srgbClr val="060087"/>
                </a:solidFill>
                <a:latin typeface="Candara" charset="0"/>
              </a:rPr>
              <a:t>$</a:t>
            </a:r>
            <a:r>
              <a:rPr lang="pt-BR" dirty="0" err="1">
                <a:solidFill>
                  <a:srgbClr val="000000"/>
                </a:solidFill>
                <a:latin typeface="Candara" charset="0"/>
              </a:rPr>
              <a:t>x</a:t>
            </a:r>
            <a:r>
              <a:rPr lang="pt-BR" dirty="0">
                <a:solidFill>
                  <a:srgbClr val="060087"/>
                </a:solidFill>
                <a:latin typeface="Candara" charset="0"/>
              </a:rPr>
              <a:t>[,</a:t>
            </a:r>
            <a:r>
              <a:rPr lang="pt-BR" dirty="0">
                <a:solidFill>
                  <a:srgbClr val="0B4213"/>
                </a:solidFill>
                <a:latin typeface="Candara" charset="0"/>
              </a:rPr>
              <a:t>1</a:t>
            </a:r>
            <a:r>
              <a:rPr lang="pt-BR" dirty="0">
                <a:solidFill>
                  <a:srgbClr val="060087"/>
                </a:solidFill>
                <a:latin typeface="Candara" charset="0"/>
              </a:rPr>
              <a:t>],</a:t>
            </a:r>
            <a:r>
              <a:rPr lang="pt-BR" dirty="0" err="1">
                <a:solidFill>
                  <a:srgbClr val="000000"/>
                </a:solidFill>
                <a:latin typeface="Candara" charset="0"/>
              </a:rPr>
              <a:t>PCA</a:t>
            </a:r>
            <a:r>
              <a:rPr lang="pt-BR" dirty="0" err="1">
                <a:solidFill>
                  <a:srgbClr val="060087"/>
                </a:solidFill>
                <a:latin typeface="Candara" charset="0"/>
              </a:rPr>
              <a:t>$</a:t>
            </a:r>
            <a:r>
              <a:rPr lang="pt-BR" dirty="0" err="1">
                <a:solidFill>
                  <a:srgbClr val="000000"/>
                </a:solidFill>
                <a:latin typeface="Candara" charset="0"/>
              </a:rPr>
              <a:t>x</a:t>
            </a:r>
            <a:r>
              <a:rPr lang="pt-BR" dirty="0">
                <a:solidFill>
                  <a:srgbClr val="060087"/>
                </a:solidFill>
                <a:latin typeface="Candara" charset="0"/>
              </a:rPr>
              <a:t>[,</a:t>
            </a:r>
            <a:r>
              <a:rPr lang="pt-BR" dirty="0">
                <a:solidFill>
                  <a:srgbClr val="0B4213"/>
                </a:solidFill>
                <a:latin typeface="Candara" charset="0"/>
              </a:rPr>
              <a:t>2</a:t>
            </a:r>
            <a:r>
              <a:rPr lang="pt-BR" dirty="0">
                <a:solidFill>
                  <a:srgbClr val="060087"/>
                </a:solidFill>
                <a:latin typeface="Candara" charset="0"/>
              </a:rPr>
              <a:t>],</a:t>
            </a:r>
            <a:r>
              <a:rPr lang="pt-BR" dirty="0" err="1">
                <a:solidFill>
                  <a:srgbClr val="060087"/>
                </a:solidFill>
                <a:latin typeface="Candara" charset="0"/>
              </a:rPr>
              <a:t>col</a:t>
            </a:r>
            <a:r>
              <a:rPr lang="pt-BR" dirty="0">
                <a:solidFill>
                  <a:srgbClr val="060087"/>
                </a:solidFill>
                <a:latin typeface="Candara" charset="0"/>
              </a:rPr>
              <a:t>="</a:t>
            </a:r>
            <a:r>
              <a:rPr lang="pt-BR" dirty="0" err="1">
                <a:solidFill>
                  <a:srgbClr val="060087"/>
                </a:solidFill>
                <a:latin typeface="Candara" charset="0"/>
              </a:rPr>
              <a:t>red</a:t>
            </a:r>
            <a:r>
              <a:rPr lang="pt-BR" dirty="0">
                <a:solidFill>
                  <a:srgbClr val="060087"/>
                </a:solidFill>
                <a:latin typeface="Candara" charset="0"/>
              </a:rPr>
              <a:t>")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1100" y="1943100"/>
            <a:ext cx="4241800" cy="491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736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1200" y="38523"/>
            <a:ext cx="3898900" cy="6819478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629694"/>
            <a:ext cx="4521200" cy="170336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Association with phenotypes</a:t>
            </a:r>
          </a:p>
        </p:txBody>
      </p:sp>
      <p:sp>
        <p:nvSpPr>
          <p:cNvPr id="4" name="Rectangle 3"/>
          <p:cNvSpPr/>
          <p:nvPr/>
        </p:nvSpPr>
        <p:spPr>
          <a:xfrm>
            <a:off x="146050" y="3440321"/>
            <a:ext cx="464185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par(</a:t>
            </a:r>
            <a:r>
              <a:rPr lang="en-US" sz="2400" dirty="0" err="1"/>
              <a:t>mfrow</a:t>
            </a:r>
            <a:r>
              <a:rPr lang="en-US" sz="2400" dirty="0"/>
              <a:t>=c(2,1),mar = c(3,4,1,1))</a:t>
            </a:r>
          </a:p>
          <a:p>
            <a:r>
              <a:rPr lang="pt-BR" sz="2400" dirty="0" err="1">
                <a:latin typeface="Candara" charset="0"/>
              </a:rPr>
              <a:t>plot</a:t>
            </a:r>
            <a:r>
              <a:rPr lang="pt-BR" sz="2400" dirty="0">
                <a:latin typeface="Candara" charset="0"/>
              </a:rPr>
              <a:t>(</a:t>
            </a:r>
            <a:r>
              <a:rPr lang="pt-BR" sz="2400" dirty="0" err="1">
                <a:latin typeface="Candara" charset="0"/>
              </a:rPr>
              <a:t>mySim$y,PCA$x</a:t>
            </a:r>
            <a:r>
              <a:rPr lang="pt-BR" sz="2400" dirty="0">
                <a:latin typeface="Candara" charset="0"/>
              </a:rPr>
              <a:t>[,1])</a:t>
            </a:r>
          </a:p>
          <a:p>
            <a:r>
              <a:rPr lang="pt-BR" sz="2400" dirty="0">
                <a:latin typeface="Candara" charset="0"/>
              </a:rPr>
              <a:t>cor(</a:t>
            </a:r>
            <a:r>
              <a:rPr lang="pt-BR" sz="2400" dirty="0" err="1">
                <a:latin typeface="Candara" charset="0"/>
              </a:rPr>
              <a:t>mySim$y,PCA$x</a:t>
            </a:r>
            <a:r>
              <a:rPr lang="pt-BR" sz="2400" dirty="0">
                <a:latin typeface="Candara" charset="0"/>
              </a:rPr>
              <a:t>[,1])</a:t>
            </a:r>
          </a:p>
          <a:p>
            <a:r>
              <a:rPr lang="pt-BR" sz="2400" dirty="0" err="1">
                <a:latin typeface="Candara" charset="0"/>
              </a:rPr>
              <a:t>plot</a:t>
            </a:r>
            <a:r>
              <a:rPr lang="pt-BR" sz="2400" dirty="0">
                <a:latin typeface="Candara" charset="0"/>
              </a:rPr>
              <a:t>(</a:t>
            </a:r>
            <a:r>
              <a:rPr lang="pt-BR" sz="2400" dirty="0" err="1">
                <a:latin typeface="Candara" charset="0"/>
              </a:rPr>
              <a:t>mySim$y,PCA$x</a:t>
            </a:r>
            <a:r>
              <a:rPr lang="pt-BR" sz="2400" dirty="0">
                <a:latin typeface="Candara" charset="0"/>
              </a:rPr>
              <a:t>[,2])</a:t>
            </a:r>
          </a:p>
          <a:p>
            <a:r>
              <a:rPr lang="pt-BR" sz="2400" dirty="0">
                <a:latin typeface="Candara" charset="0"/>
              </a:rPr>
              <a:t>cor(</a:t>
            </a:r>
            <a:r>
              <a:rPr lang="pt-BR" sz="2400" dirty="0" err="1">
                <a:latin typeface="Candara" charset="0"/>
              </a:rPr>
              <a:t>mySim$y,PCA$x</a:t>
            </a:r>
            <a:r>
              <a:rPr lang="pt-BR" sz="2400" dirty="0">
                <a:latin typeface="Candara" charset="0"/>
              </a:rPr>
              <a:t>[,2])</a:t>
            </a:r>
          </a:p>
          <a:p>
            <a:endParaRPr lang="pt-BR" sz="2400" dirty="0">
              <a:latin typeface="Candara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276206" y="2290221"/>
            <a:ext cx="8370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r=0.2</a:t>
            </a:r>
          </a:p>
        </p:txBody>
      </p:sp>
      <p:sp>
        <p:nvSpPr>
          <p:cNvPr id="8" name="Rectangle 7"/>
          <p:cNvSpPr/>
          <p:nvPr/>
        </p:nvSpPr>
        <p:spPr>
          <a:xfrm>
            <a:off x="7163194" y="3619673"/>
            <a:ext cx="106311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>
                <a:solidFill>
                  <a:srgbClr val="FF0000"/>
                </a:solidFill>
              </a:rPr>
              <a:t>r=-0.32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 rot="16200000">
            <a:off x="7857901" y="1250543"/>
            <a:ext cx="119847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>
                <a:solidFill>
                  <a:srgbClr val="FF0000"/>
                </a:solidFill>
              </a:rPr>
              <a:t>PC1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 rot="16200000">
            <a:off x="7857901" y="4822723"/>
            <a:ext cx="119847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PC2</a:t>
            </a:r>
          </a:p>
        </p:txBody>
      </p:sp>
    </p:spTree>
    <p:extLst>
      <p:ext uri="{BB962C8B-B14F-4D97-AF65-F5344CB8AC3E}">
        <p14:creationId xmlns:p14="http://schemas.microsoft.com/office/powerpoint/2010/main" val="17411407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2189" y="338328"/>
            <a:ext cx="2039433" cy="1252728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accent2"/>
                </a:solidFill>
              </a:rPr>
              <a:t>Association</a:t>
            </a:r>
          </a:p>
        </p:txBody>
      </p:sp>
      <p:sp>
        <p:nvSpPr>
          <p:cNvPr id="8" name="Rectangle 7"/>
          <p:cNvSpPr/>
          <p:nvPr/>
        </p:nvSpPr>
        <p:spPr>
          <a:xfrm>
            <a:off x="82189" y="2596783"/>
            <a:ext cx="2414444" cy="24929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pca1to5=</a:t>
            </a:r>
            <a:r>
              <a:rPr lang="en-US" sz="1200" dirty="0" err="1"/>
              <a:t>prcomp</a:t>
            </a:r>
            <a:r>
              <a:rPr lang="en-US" sz="1200" dirty="0"/>
              <a:t>(X[,index1to5])</a:t>
            </a:r>
          </a:p>
          <a:p>
            <a:r>
              <a:rPr lang="en-US" sz="1200" dirty="0"/>
              <a:t>pca6to10=</a:t>
            </a:r>
            <a:r>
              <a:rPr lang="en-US" sz="1200" dirty="0" err="1"/>
              <a:t>prcomp</a:t>
            </a:r>
            <a:r>
              <a:rPr lang="en-US" sz="1200" dirty="0"/>
              <a:t>(X[,!index1to5])</a:t>
            </a:r>
          </a:p>
          <a:p>
            <a:endParaRPr lang="en-US" sz="1200" dirty="0"/>
          </a:p>
          <a:p>
            <a:r>
              <a:rPr lang="en-US" sz="1200" dirty="0"/>
              <a:t>par(</a:t>
            </a:r>
            <a:r>
              <a:rPr lang="en-US" sz="1200" dirty="0" err="1"/>
              <a:t>mfrow</a:t>
            </a:r>
            <a:r>
              <a:rPr lang="en-US" sz="1200" dirty="0"/>
              <a:t>=c(2,2), mar = c(3,4,1,1))</a:t>
            </a:r>
          </a:p>
          <a:p>
            <a:r>
              <a:rPr lang="pt-BR" sz="1200" dirty="0" err="1">
                <a:latin typeface="Candara" charset="0"/>
              </a:rPr>
              <a:t>plot</a:t>
            </a:r>
            <a:r>
              <a:rPr lang="pt-BR" sz="1200" dirty="0">
                <a:latin typeface="Candara" charset="0"/>
              </a:rPr>
              <a:t>(</a:t>
            </a:r>
            <a:r>
              <a:rPr lang="pt-BR" sz="1200" dirty="0" err="1">
                <a:latin typeface="Candara" charset="0"/>
              </a:rPr>
              <a:t>mySim$y</a:t>
            </a:r>
            <a:r>
              <a:rPr lang="pt-BR" sz="1200" dirty="0">
                <a:latin typeface="Candara" charset="0"/>
              </a:rPr>
              <a:t>,</a:t>
            </a:r>
            <a:r>
              <a:rPr lang="en-US" sz="1200" dirty="0"/>
              <a:t> pca1to5</a:t>
            </a:r>
            <a:r>
              <a:rPr lang="pt-BR" sz="1200" dirty="0">
                <a:latin typeface="Candara" charset="0"/>
              </a:rPr>
              <a:t>$</a:t>
            </a:r>
            <a:r>
              <a:rPr lang="pt-BR" sz="1200" dirty="0" err="1">
                <a:latin typeface="Candara" charset="0"/>
              </a:rPr>
              <a:t>x</a:t>
            </a:r>
            <a:r>
              <a:rPr lang="pt-BR" sz="1200" dirty="0">
                <a:latin typeface="Candara" charset="0"/>
              </a:rPr>
              <a:t>[,1])</a:t>
            </a:r>
          </a:p>
          <a:p>
            <a:r>
              <a:rPr lang="pt-BR" sz="1200" dirty="0">
                <a:latin typeface="Candara" charset="0"/>
              </a:rPr>
              <a:t>cor(</a:t>
            </a:r>
            <a:r>
              <a:rPr lang="pt-BR" sz="1200" dirty="0" err="1">
                <a:latin typeface="Candara" charset="0"/>
              </a:rPr>
              <a:t>mySim$y</a:t>
            </a:r>
            <a:r>
              <a:rPr lang="pt-BR" sz="1200" dirty="0">
                <a:latin typeface="Candara" charset="0"/>
              </a:rPr>
              <a:t>,</a:t>
            </a:r>
            <a:r>
              <a:rPr lang="en-US" sz="1200" dirty="0"/>
              <a:t> pca1to5</a:t>
            </a:r>
            <a:r>
              <a:rPr lang="pt-BR" sz="1200" dirty="0">
                <a:latin typeface="Candara" charset="0"/>
              </a:rPr>
              <a:t>$</a:t>
            </a:r>
            <a:r>
              <a:rPr lang="pt-BR" sz="1200" dirty="0" err="1">
                <a:latin typeface="Candara" charset="0"/>
              </a:rPr>
              <a:t>x</a:t>
            </a:r>
            <a:r>
              <a:rPr lang="pt-BR" sz="1200" dirty="0">
                <a:latin typeface="Candara" charset="0"/>
              </a:rPr>
              <a:t>[,1])</a:t>
            </a:r>
          </a:p>
          <a:p>
            <a:r>
              <a:rPr lang="pt-BR" sz="1200" dirty="0" err="1">
                <a:latin typeface="Candara" charset="0"/>
              </a:rPr>
              <a:t>plot</a:t>
            </a:r>
            <a:r>
              <a:rPr lang="pt-BR" sz="1200" dirty="0">
                <a:latin typeface="Candara" charset="0"/>
              </a:rPr>
              <a:t>(</a:t>
            </a:r>
            <a:r>
              <a:rPr lang="pt-BR" sz="1200" dirty="0" err="1">
                <a:latin typeface="Candara" charset="0"/>
              </a:rPr>
              <a:t>mySim$y</a:t>
            </a:r>
            <a:r>
              <a:rPr lang="pt-BR" sz="1200" dirty="0">
                <a:latin typeface="Candara" charset="0"/>
              </a:rPr>
              <a:t>,</a:t>
            </a:r>
            <a:r>
              <a:rPr lang="en-US" sz="1200" dirty="0"/>
              <a:t> pca6to10</a:t>
            </a:r>
            <a:r>
              <a:rPr lang="pt-BR" sz="1200" dirty="0">
                <a:latin typeface="Candara" charset="0"/>
              </a:rPr>
              <a:t>$</a:t>
            </a:r>
            <a:r>
              <a:rPr lang="pt-BR" sz="1200" dirty="0" err="1">
                <a:latin typeface="Candara" charset="0"/>
              </a:rPr>
              <a:t>x</a:t>
            </a:r>
            <a:r>
              <a:rPr lang="pt-BR" sz="1200" dirty="0">
                <a:latin typeface="Candara" charset="0"/>
              </a:rPr>
              <a:t>[,1])</a:t>
            </a:r>
          </a:p>
          <a:p>
            <a:r>
              <a:rPr lang="pt-BR" sz="1200" dirty="0">
                <a:latin typeface="Candara" charset="0"/>
              </a:rPr>
              <a:t>cor(</a:t>
            </a:r>
            <a:r>
              <a:rPr lang="pt-BR" sz="1200" dirty="0" err="1">
                <a:latin typeface="Candara" charset="0"/>
              </a:rPr>
              <a:t>mySim$y</a:t>
            </a:r>
            <a:r>
              <a:rPr lang="pt-BR" sz="1200" dirty="0">
                <a:latin typeface="Candara" charset="0"/>
              </a:rPr>
              <a:t>,</a:t>
            </a:r>
            <a:r>
              <a:rPr lang="en-US" sz="1200" dirty="0"/>
              <a:t> pca6to10</a:t>
            </a:r>
            <a:r>
              <a:rPr lang="pt-BR" sz="1200" dirty="0">
                <a:latin typeface="Candara" charset="0"/>
              </a:rPr>
              <a:t>$</a:t>
            </a:r>
            <a:r>
              <a:rPr lang="pt-BR" sz="1200" dirty="0" err="1">
                <a:latin typeface="Candara" charset="0"/>
              </a:rPr>
              <a:t>x</a:t>
            </a:r>
            <a:r>
              <a:rPr lang="pt-BR" sz="1200" dirty="0">
                <a:latin typeface="Candara" charset="0"/>
              </a:rPr>
              <a:t>[,1])</a:t>
            </a:r>
          </a:p>
          <a:p>
            <a:endParaRPr lang="pt-BR" sz="1200" dirty="0">
              <a:latin typeface="Candara" charset="0"/>
            </a:endParaRPr>
          </a:p>
          <a:p>
            <a:r>
              <a:rPr lang="pt-BR" sz="1200" dirty="0" err="1">
                <a:latin typeface="Candara" charset="0"/>
              </a:rPr>
              <a:t>plot</a:t>
            </a:r>
            <a:r>
              <a:rPr lang="pt-BR" sz="1200" dirty="0">
                <a:latin typeface="Candara" charset="0"/>
              </a:rPr>
              <a:t>(</a:t>
            </a:r>
            <a:r>
              <a:rPr lang="pt-BR" sz="1200" dirty="0" err="1">
                <a:latin typeface="Candara" charset="0"/>
              </a:rPr>
              <a:t>mySim$y</a:t>
            </a:r>
            <a:r>
              <a:rPr lang="pt-BR" sz="1200" dirty="0">
                <a:latin typeface="Candara" charset="0"/>
              </a:rPr>
              <a:t>,</a:t>
            </a:r>
            <a:r>
              <a:rPr lang="en-US" sz="1200" dirty="0"/>
              <a:t> pca1to5</a:t>
            </a:r>
            <a:r>
              <a:rPr lang="pt-BR" sz="1200" dirty="0">
                <a:latin typeface="Candara" charset="0"/>
              </a:rPr>
              <a:t>$</a:t>
            </a:r>
            <a:r>
              <a:rPr lang="pt-BR" sz="1200" dirty="0" err="1">
                <a:latin typeface="Candara" charset="0"/>
              </a:rPr>
              <a:t>x</a:t>
            </a:r>
            <a:r>
              <a:rPr lang="pt-BR" sz="1200" dirty="0">
                <a:latin typeface="Candara" charset="0"/>
              </a:rPr>
              <a:t>[,2])</a:t>
            </a:r>
          </a:p>
          <a:p>
            <a:r>
              <a:rPr lang="pt-BR" sz="1200" dirty="0">
                <a:latin typeface="Candara" charset="0"/>
              </a:rPr>
              <a:t>cor(</a:t>
            </a:r>
            <a:r>
              <a:rPr lang="pt-BR" sz="1200" dirty="0" err="1">
                <a:latin typeface="Candara" charset="0"/>
              </a:rPr>
              <a:t>mySim$y</a:t>
            </a:r>
            <a:r>
              <a:rPr lang="pt-BR" sz="1200" dirty="0">
                <a:latin typeface="Candara" charset="0"/>
              </a:rPr>
              <a:t>,</a:t>
            </a:r>
            <a:r>
              <a:rPr lang="en-US" sz="1200" dirty="0"/>
              <a:t> pca1to5</a:t>
            </a:r>
            <a:r>
              <a:rPr lang="pt-BR" sz="1200" dirty="0">
                <a:latin typeface="Candara" charset="0"/>
              </a:rPr>
              <a:t>$</a:t>
            </a:r>
            <a:r>
              <a:rPr lang="pt-BR" sz="1200" dirty="0" err="1">
                <a:latin typeface="Candara" charset="0"/>
              </a:rPr>
              <a:t>x</a:t>
            </a:r>
            <a:r>
              <a:rPr lang="pt-BR" sz="1200" dirty="0">
                <a:latin typeface="Candara" charset="0"/>
              </a:rPr>
              <a:t>[,2])</a:t>
            </a:r>
          </a:p>
          <a:p>
            <a:r>
              <a:rPr lang="pt-BR" sz="1200" dirty="0" err="1">
                <a:latin typeface="Candara" charset="0"/>
              </a:rPr>
              <a:t>plot</a:t>
            </a:r>
            <a:r>
              <a:rPr lang="pt-BR" sz="1200" dirty="0">
                <a:latin typeface="Candara" charset="0"/>
              </a:rPr>
              <a:t>(</a:t>
            </a:r>
            <a:r>
              <a:rPr lang="pt-BR" sz="1200" dirty="0" err="1">
                <a:latin typeface="Candara" charset="0"/>
              </a:rPr>
              <a:t>mySim$y</a:t>
            </a:r>
            <a:r>
              <a:rPr lang="pt-BR" sz="1200" dirty="0">
                <a:latin typeface="Candara" charset="0"/>
              </a:rPr>
              <a:t>,</a:t>
            </a:r>
            <a:r>
              <a:rPr lang="en-US" sz="1200" dirty="0"/>
              <a:t> pca6to10</a:t>
            </a:r>
            <a:r>
              <a:rPr lang="pt-BR" sz="1200" dirty="0">
                <a:latin typeface="Candara" charset="0"/>
              </a:rPr>
              <a:t>$</a:t>
            </a:r>
            <a:r>
              <a:rPr lang="pt-BR" sz="1200" dirty="0" err="1">
                <a:latin typeface="Candara" charset="0"/>
              </a:rPr>
              <a:t>x</a:t>
            </a:r>
            <a:r>
              <a:rPr lang="pt-BR" sz="1200" dirty="0">
                <a:latin typeface="Candara" charset="0"/>
              </a:rPr>
              <a:t>[,2])</a:t>
            </a:r>
          </a:p>
          <a:p>
            <a:r>
              <a:rPr lang="pt-BR" sz="1200" dirty="0">
                <a:latin typeface="Candara" charset="0"/>
              </a:rPr>
              <a:t>cor(</a:t>
            </a:r>
            <a:r>
              <a:rPr lang="pt-BR" sz="1200" dirty="0" err="1">
                <a:latin typeface="Candara" charset="0"/>
              </a:rPr>
              <a:t>mySim$y</a:t>
            </a:r>
            <a:r>
              <a:rPr lang="pt-BR" sz="1200" dirty="0">
                <a:latin typeface="Candara" charset="0"/>
              </a:rPr>
              <a:t>,</a:t>
            </a:r>
            <a:r>
              <a:rPr lang="en-US" sz="1200" dirty="0"/>
              <a:t> pca6to10</a:t>
            </a:r>
            <a:r>
              <a:rPr lang="pt-BR" sz="1200" dirty="0">
                <a:latin typeface="Candara" charset="0"/>
              </a:rPr>
              <a:t>$</a:t>
            </a:r>
            <a:r>
              <a:rPr lang="pt-BR" sz="1200" dirty="0" err="1">
                <a:latin typeface="Candara" charset="0"/>
              </a:rPr>
              <a:t>x</a:t>
            </a:r>
            <a:r>
              <a:rPr lang="pt-BR" sz="1200" dirty="0">
                <a:latin typeface="Candara" charset="0"/>
              </a:rPr>
              <a:t>[,2])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3300" y="457200"/>
            <a:ext cx="6400800" cy="6400800"/>
          </a:xfrm>
          <a:prstGeom prst="rect">
            <a:avLst/>
          </a:prstGeom>
        </p:spPr>
      </p:pic>
      <p:sp>
        <p:nvSpPr>
          <p:cNvPr id="9" name="Title 2"/>
          <p:cNvSpPr txBox="1">
            <a:spLocks/>
          </p:cNvSpPr>
          <p:nvPr/>
        </p:nvSpPr>
        <p:spPr>
          <a:xfrm>
            <a:off x="2641600" y="-288036"/>
            <a:ext cx="2717800" cy="12527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200" dirty="0">
                <a:solidFill>
                  <a:srgbClr val="FF0000"/>
                </a:solidFill>
              </a:rPr>
              <a:t>With QTNs</a:t>
            </a:r>
          </a:p>
        </p:txBody>
      </p:sp>
      <p:sp>
        <p:nvSpPr>
          <p:cNvPr id="10" name="Title 2"/>
          <p:cNvSpPr txBox="1">
            <a:spLocks/>
          </p:cNvSpPr>
          <p:nvPr/>
        </p:nvSpPr>
        <p:spPr>
          <a:xfrm>
            <a:off x="5879378" y="-288036"/>
            <a:ext cx="2717800" cy="12527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200" dirty="0">
                <a:solidFill>
                  <a:srgbClr val="FF0000"/>
                </a:solidFill>
              </a:rPr>
              <a:t>Without QTNs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275753" y="711200"/>
            <a:ext cx="10214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>
                <a:solidFill>
                  <a:srgbClr val="FF0000"/>
                </a:solidFill>
              </a:rPr>
              <a:t>r=-0.21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7483457" y="651487"/>
            <a:ext cx="104868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r=-0.16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337967" y="5918200"/>
            <a:ext cx="95090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r=0.31</a:t>
            </a:r>
          </a:p>
        </p:txBody>
      </p:sp>
      <p:sp>
        <p:nvSpPr>
          <p:cNvPr id="16" name="Rectangle 15"/>
          <p:cNvSpPr/>
          <p:nvPr/>
        </p:nvSpPr>
        <p:spPr>
          <a:xfrm>
            <a:off x="6216845" y="5918199"/>
            <a:ext cx="10695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r=-0.33</a:t>
            </a:r>
          </a:p>
        </p:txBody>
      </p:sp>
      <p:sp>
        <p:nvSpPr>
          <p:cNvPr id="18" name="Rectangle 17"/>
          <p:cNvSpPr/>
          <p:nvPr/>
        </p:nvSpPr>
        <p:spPr>
          <a:xfrm rot="16200000">
            <a:off x="8163735" y="1766712"/>
            <a:ext cx="119847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>
                <a:solidFill>
                  <a:srgbClr val="FF0000"/>
                </a:solidFill>
              </a:rPr>
              <a:t>PC1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 rot="16200000">
            <a:off x="8163736" y="4882492"/>
            <a:ext cx="119847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PC2</a:t>
            </a:r>
          </a:p>
        </p:txBody>
      </p:sp>
    </p:spTree>
    <p:extLst>
      <p:ext uri="{BB962C8B-B14F-4D97-AF65-F5344CB8AC3E}">
        <p14:creationId xmlns:p14="http://schemas.microsoft.com/office/powerpoint/2010/main" val="5532144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52400" y="338328"/>
            <a:ext cx="8534400" cy="1252728"/>
          </a:xfrm>
        </p:spPr>
        <p:txBody>
          <a:bodyPr>
            <a:normAutofit/>
          </a:bodyPr>
          <a:lstStyle/>
          <a:p>
            <a:r>
              <a:rPr lang="en-US"/>
              <a:t>QTNs 0n CHR 1-5, leave 6-10 empty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52400" y="2003336"/>
            <a:ext cx="89916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myGD</a:t>
            </a:r>
            <a:r>
              <a:rPr lang="en-US" dirty="0"/>
              <a:t>=</a:t>
            </a:r>
            <a:r>
              <a:rPr lang="en-US" dirty="0" err="1"/>
              <a:t>read.table</a:t>
            </a:r>
            <a:r>
              <a:rPr lang="en-US" dirty="0"/>
              <a:t>(file="http://</a:t>
            </a:r>
            <a:r>
              <a:rPr lang="en-US" dirty="0" err="1"/>
              <a:t>zzlab.net</a:t>
            </a:r>
            <a:r>
              <a:rPr lang="en-US" dirty="0"/>
              <a:t>/GAPIT/data/</a:t>
            </a:r>
            <a:r>
              <a:rPr lang="en-US" dirty="0" err="1"/>
              <a:t>mdp_numeric.txt",head</a:t>
            </a:r>
            <a:r>
              <a:rPr lang="en-US" dirty="0"/>
              <a:t>=T)</a:t>
            </a:r>
          </a:p>
          <a:p>
            <a:r>
              <a:rPr lang="en-US" dirty="0" err="1"/>
              <a:t>myGM</a:t>
            </a:r>
            <a:r>
              <a:rPr lang="en-US" dirty="0"/>
              <a:t>=</a:t>
            </a:r>
            <a:r>
              <a:rPr lang="en-US" dirty="0" err="1"/>
              <a:t>read.table</a:t>
            </a:r>
            <a:r>
              <a:rPr lang="en-US" dirty="0"/>
              <a:t>(file="http://</a:t>
            </a:r>
            <a:r>
              <a:rPr lang="en-US" dirty="0" err="1"/>
              <a:t>zzlab.net</a:t>
            </a:r>
            <a:r>
              <a:rPr lang="en-US" dirty="0"/>
              <a:t>/GAPIT/data/</a:t>
            </a:r>
            <a:r>
              <a:rPr lang="en-US" dirty="0" err="1"/>
              <a:t>mdp_SNP_information.txt",head</a:t>
            </a:r>
            <a:r>
              <a:rPr lang="en-US" dirty="0"/>
              <a:t>=T)</a:t>
            </a:r>
          </a:p>
          <a:p>
            <a:r>
              <a:rPr lang="en-US" dirty="0" err="1"/>
              <a:t>setwd</a:t>
            </a:r>
            <a:r>
              <a:rPr lang="en-US" dirty="0"/>
              <a:t>("~/Dropbox/Current/</a:t>
            </a:r>
            <a:r>
              <a:rPr lang="en-US" dirty="0" err="1"/>
              <a:t>ZZLab</a:t>
            </a:r>
            <a:r>
              <a:rPr lang="en-US" dirty="0"/>
              <a:t>/</a:t>
            </a:r>
            <a:r>
              <a:rPr lang="en-US" dirty="0" err="1"/>
              <a:t>WSUCourse</a:t>
            </a:r>
            <a:r>
              <a:rPr lang="en-US" dirty="0"/>
              <a:t>/CROPS545/Demo")</a:t>
            </a:r>
          </a:p>
          <a:p>
            <a:r>
              <a:rPr lang="en-US" dirty="0"/>
              <a:t>source("G2P.R")</a:t>
            </a:r>
          </a:p>
          <a:p>
            <a:r>
              <a:rPr lang="en-US" dirty="0"/>
              <a:t>source("</a:t>
            </a:r>
            <a:r>
              <a:rPr lang="en-US" dirty="0" err="1"/>
              <a:t>GWASbyCor.R</a:t>
            </a:r>
            <a:r>
              <a:rPr lang="en-US" dirty="0"/>
              <a:t>")</a:t>
            </a:r>
          </a:p>
          <a:p>
            <a:r>
              <a:rPr lang="en-US" dirty="0"/>
              <a:t>X=</a:t>
            </a:r>
            <a:r>
              <a:rPr lang="en-US" dirty="0" err="1"/>
              <a:t>myGD</a:t>
            </a:r>
            <a:r>
              <a:rPr lang="en-US" dirty="0"/>
              <a:t>[,-1]</a:t>
            </a:r>
          </a:p>
          <a:p>
            <a:r>
              <a:rPr lang="en-US" dirty="0"/>
              <a:t>index1to5=</a:t>
            </a:r>
            <a:r>
              <a:rPr lang="en-US" dirty="0" err="1"/>
              <a:t>myGM</a:t>
            </a:r>
            <a:r>
              <a:rPr lang="en-US" dirty="0"/>
              <a:t>[,2]&lt;6</a:t>
            </a:r>
          </a:p>
          <a:p>
            <a:r>
              <a:rPr lang="en-US" dirty="0"/>
              <a:t>X1to5 = X[,index1to5]</a:t>
            </a:r>
          </a:p>
          <a:p>
            <a:r>
              <a:rPr lang="nl-NL" dirty="0" err="1"/>
              <a:t>set.seed</a:t>
            </a:r>
            <a:r>
              <a:rPr lang="nl-NL" dirty="0"/>
              <a:t>(99164)</a:t>
            </a:r>
            <a:endParaRPr lang="en-US" dirty="0"/>
          </a:p>
          <a:p>
            <a:r>
              <a:rPr lang="en-US" dirty="0" err="1"/>
              <a:t>mySim</a:t>
            </a:r>
            <a:r>
              <a:rPr lang="en-US" dirty="0"/>
              <a:t>=G2P(X= X1to5,h2=.75,alpha=1,NQTN=10,distribution="norm")</a:t>
            </a:r>
          </a:p>
          <a:p>
            <a:r>
              <a:rPr lang="en-US" dirty="0"/>
              <a:t>p= </a:t>
            </a:r>
            <a:r>
              <a:rPr lang="en-US" dirty="0" err="1"/>
              <a:t>GWASbyCor</a:t>
            </a:r>
            <a:r>
              <a:rPr lang="en-US" dirty="0"/>
              <a:t>(X=</a:t>
            </a:r>
            <a:r>
              <a:rPr lang="en-US" dirty="0" err="1"/>
              <a:t>X,y</a:t>
            </a:r>
            <a:r>
              <a:rPr lang="en-US" dirty="0"/>
              <a:t>=</a:t>
            </a:r>
            <a:r>
              <a:rPr lang="en-US" dirty="0" err="1"/>
              <a:t>mySim$y</a:t>
            </a:r>
            <a:r>
              <a:rPr lang="en-US" dirty="0"/>
              <a:t>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21690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38328"/>
            <a:ext cx="8500369" cy="1147770"/>
          </a:xfrm>
        </p:spPr>
        <p:txBody>
          <a:bodyPr>
            <a:normAutofit/>
          </a:bodyPr>
          <a:lstStyle/>
          <a:p>
            <a:r>
              <a:rPr lang="en-US" dirty="0"/>
              <a:t>This partially explains the inflation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2175301"/>
            <a:ext cx="9144000" cy="830997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plot(-log10(</a:t>
            </a:r>
            <a:r>
              <a:rPr lang="en-US" sz="2400" dirty="0" err="1"/>
              <a:t>p.uni</a:t>
            </a:r>
            <a:r>
              <a:rPr lang="en-US" sz="2400" dirty="0"/>
              <a:t>[</a:t>
            </a:r>
            <a:r>
              <a:rPr lang="en-US" sz="2400" dirty="0" err="1"/>
              <a:t>order.uni</a:t>
            </a:r>
            <a:r>
              <a:rPr lang="en-US" sz="2400" dirty="0"/>
              <a:t>]),-log10(</a:t>
            </a:r>
            <a:r>
              <a:rPr lang="en-US" sz="2400" dirty="0" err="1"/>
              <a:t>p.obs</a:t>
            </a:r>
            <a:r>
              <a:rPr lang="en-US" sz="2400" dirty="0"/>
              <a:t>[</a:t>
            </a:r>
            <a:r>
              <a:rPr lang="en-US" sz="2400" dirty="0" err="1"/>
              <a:t>order.obs</a:t>
            </a:r>
            <a:r>
              <a:rPr lang="en-US" sz="2400" dirty="0"/>
              <a:t>]))</a:t>
            </a:r>
          </a:p>
          <a:p>
            <a:r>
              <a:rPr lang="en-US" sz="2400" dirty="0" err="1"/>
              <a:t>abline</a:t>
            </a:r>
            <a:r>
              <a:rPr lang="en-US" sz="2400" dirty="0"/>
              <a:t>(a = 0, b = 1, col = "red")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7284" y="2590800"/>
            <a:ext cx="414020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2968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Inflation of P value</a:t>
            </a:r>
          </a:p>
          <a:p>
            <a:r>
              <a:rPr lang="en-US" dirty="0"/>
              <a:t>population subdivision</a:t>
            </a:r>
          </a:p>
          <a:p>
            <a:r>
              <a:rPr lang="en-US" dirty="0"/>
              <a:t>Population structure</a:t>
            </a:r>
          </a:p>
          <a:p>
            <a:r>
              <a:rPr lang="en-US" dirty="0"/>
              <a:t>Principal component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Highlight</a:t>
            </a:r>
          </a:p>
        </p:txBody>
      </p:sp>
    </p:spTree>
    <p:extLst>
      <p:ext uri="{BB962C8B-B14F-4D97-AF65-F5344CB8AC3E}">
        <p14:creationId xmlns:p14="http://schemas.microsoft.com/office/powerpoint/2010/main" val="1404012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False positives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08625" y="1574405"/>
            <a:ext cx="8726750" cy="1323439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err="1"/>
              <a:t>color.vector</a:t>
            </a:r>
            <a:r>
              <a:rPr lang="en-US" sz="2000" dirty="0"/>
              <a:t> &lt;- rep(c("deepskyblue","orange","forestgreen","indianred3"),10)</a:t>
            </a:r>
          </a:p>
          <a:p>
            <a:r>
              <a:rPr lang="en-US" sz="2000" dirty="0"/>
              <a:t>m=</a:t>
            </a:r>
            <a:r>
              <a:rPr lang="en-US" sz="2000" dirty="0" err="1"/>
              <a:t>nrow</a:t>
            </a:r>
            <a:r>
              <a:rPr lang="en-US" sz="2000" dirty="0"/>
              <a:t>(</a:t>
            </a:r>
            <a:r>
              <a:rPr lang="en-US" sz="2000" dirty="0" err="1"/>
              <a:t>myGM</a:t>
            </a:r>
            <a:r>
              <a:rPr lang="en-US" sz="2000" dirty="0"/>
              <a:t>)</a:t>
            </a:r>
          </a:p>
          <a:p>
            <a:r>
              <a:rPr lang="en-US" sz="2000" dirty="0"/>
              <a:t>plot(t(-log10(p))~</a:t>
            </a:r>
            <a:r>
              <a:rPr lang="en-US" sz="2000" dirty="0" err="1"/>
              <a:t>seq</a:t>
            </a:r>
            <a:r>
              <a:rPr lang="en-US" sz="2000" dirty="0"/>
              <a:t>(1:m),col=</a:t>
            </a:r>
            <a:r>
              <a:rPr lang="en-US" sz="2000" dirty="0" err="1"/>
              <a:t>color.vector</a:t>
            </a:r>
            <a:r>
              <a:rPr lang="en-US" sz="2000" dirty="0"/>
              <a:t>[</a:t>
            </a:r>
            <a:r>
              <a:rPr lang="en-US" sz="2000" dirty="0" err="1"/>
              <a:t>myGM</a:t>
            </a:r>
            <a:r>
              <a:rPr lang="en-US" sz="2000" dirty="0"/>
              <a:t>[,2]])</a:t>
            </a:r>
          </a:p>
          <a:p>
            <a:r>
              <a:rPr lang="en-US" sz="2000" dirty="0" err="1"/>
              <a:t>abline</a:t>
            </a:r>
            <a:r>
              <a:rPr lang="en-US" sz="2000" dirty="0"/>
              <a:t>(v=</a:t>
            </a:r>
            <a:r>
              <a:rPr lang="en-US" sz="2000" dirty="0" err="1"/>
              <a:t>mySim$QTN.position</a:t>
            </a:r>
            <a:r>
              <a:rPr lang="en-US" sz="2000" dirty="0"/>
              <a:t>, </a:t>
            </a:r>
            <a:r>
              <a:rPr lang="en-US" sz="2000" dirty="0" err="1"/>
              <a:t>lty</a:t>
            </a:r>
            <a:r>
              <a:rPr lang="en-US" sz="2000" dirty="0"/>
              <a:t> = 2, </a:t>
            </a:r>
            <a:r>
              <a:rPr lang="en-US" sz="2000" dirty="0" err="1"/>
              <a:t>lwd</a:t>
            </a:r>
            <a:r>
              <a:rPr lang="en-US" sz="2000" dirty="0"/>
              <a:t>=2, col = "black")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t="11915"/>
          <a:stretch/>
        </p:blipFill>
        <p:spPr>
          <a:xfrm>
            <a:off x="0" y="2832099"/>
            <a:ext cx="9144000" cy="4405975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727700" y="3403600"/>
            <a:ext cx="2870200" cy="1803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413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LD across chromosomes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08625" y="2920605"/>
            <a:ext cx="3601375" cy="1631216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/>
              <a:t>left=X[, index1to5]</a:t>
            </a:r>
          </a:p>
          <a:p>
            <a:r>
              <a:rPr lang="en-US" sz="2000" dirty="0"/>
              <a:t>right=X[, !index1to5]</a:t>
            </a:r>
          </a:p>
          <a:p>
            <a:r>
              <a:rPr lang="en-US" sz="2000" dirty="0" err="1"/>
              <a:t>qtn</a:t>
            </a:r>
            <a:r>
              <a:rPr lang="en-US" sz="2000" dirty="0"/>
              <a:t>=left[,</a:t>
            </a:r>
            <a:r>
              <a:rPr lang="en-US" sz="2000" dirty="0" err="1"/>
              <a:t>mySim$QTN.position</a:t>
            </a:r>
            <a:r>
              <a:rPr lang="en-US" sz="2000" dirty="0"/>
              <a:t>]</a:t>
            </a:r>
          </a:p>
          <a:p>
            <a:r>
              <a:rPr lang="en-US" sz="2000" dirty="0"/>
              <a:t>r=</a:t>
            </a:r>
            <a:r>
              <a:rPr lang="en-US" sz="2000" dirty="0" err="1"/>
              <a:t>cor</a:t>
            </a:r>
            <a:r>
              <a:rPr lang="en-US" sz="2000" dirty="0"/>
              <a:t>(</a:t>
            </a:r>
            <a:r>
              <a:rPr lang="en-US" sz="2000" dirty="0" err="1"/>
              <a:t>qtn,X</a:t>
            </a:r>
            <a:r>
              <a:rPr lang="en-US" sz="2000" dirty="0"/>
              <a:t>[, !index1to5])</a:t>
            </a:r>
          </a:p>
          <a:p>
            <a:r>
              <a:rPr lang="en-US" sz="2000" dirty="0" err="1"/>
              <a:t>hist</a:t>
            </a:r>
            <a:r>
              <a:rPr lang="en-US" sz="2000" dirty="0"/>
              <a:t>(r)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38" r="8127"/>
          <a:stretch/>
        </p:blipFill>
        <p:spPr>
          <a:xfrm>
            <a:off x="3810000" y="1892300"/>
            <a:ext cx="5168900" cy="496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9612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265669" y="1144920"/>
          <a:ext cx="4121094" cy="5114004"/>
        </p:xfrm>
        <a:graphic>
          <a:graphicData uri="http://schemas.openxmlformats.org/drawingml/2006/table">
            <a:tbl>
              <a:tblPr/>
              <a:tblGrid>
                <a:gridCol w="6672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01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736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7046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N</a:t>
                      </a:r>
                    </a:p>
                  </a:txBody>
                  <a:tcPr marL="8988" marR="8988" marT="89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Observed</a:t>
                      </a:r>
                    </a:p>
                  </a:txBody>
                  <a:tcPr marL="8988" marR="8988" marT="89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Expected</a:t>
                      </a:r>
                    </a:p>
                  </a:txBody>
                  <a:tcPr marL="8988" marR="8988" marT="89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046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marL="8988" marR="8988" marT="89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9.80E-08</a:t>
                      </a:r>
                    </a:p>
                  </a:txBody>
                  <a:tcPr marL="8988" marR="8988" marT="89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0.000926784</a:t>
                      </a:r>
                    </a:p>
                  </a:txBody>
                  <a:tcPr marL="8988" marR="8988" marT="89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0461">
                <a:tc>
                  <a:txBody>
                    <a:bodyPr/>
                    <a:lstStyle/>
                    <a:p>
                      <a:pPr algn="ctr" fontAlgn="b"/>
                      <a:r>
                        <a:rPr lang="is-I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8988" marR="8988" marT="89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7.76E-07</a:t>
                      </a:r>
                    </a:p>
                  </a:txBody>
                  <a:tcPr marL="8988" marR="8988" marT="89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0.001853568</a:t>
                      </a:r>
                    </a:p>
                  </a:txBody>
                  <a:tcPr marL="8988" marR="8988" marT="89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046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</a:p>
                  </a:txBody>
                  <a:tcPr marL="8988" marR="8988" marT="89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3.07E-06</a:t>
                      </a:r>
                    </a:p>
                  </a:txBody>
                  <a:tcPr marL="8988" marR="8988" marT="89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0.002780352</a:t>
                      </a:r>
                    </a:p>
                  </a:txBody>
                  <a:tcPr marL="8988" marR="8988" marT="89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046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</a:t>
                      </a:r>
                    </a:p>
                  </a:txBody>
                  <a:tcPr marL="8988" marR="8988" marT="89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5.20E-06</a:t>
                      </a:r>
                    </a:p>
                  </a:txBody>
                  <a:tcPr marL="8988" marR="8988" marT="89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0.003707136</a:t>
                      </a:r>
                    </a:p>
                  </a:txBody>
                  <a:tcPr marL="8988" marR="8988" marT="89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046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</a:t>
                      </a:r>
                    </a:p>
                  </a:txBody>
                  <a:tcPr marL="8988" marR="8988" marT="89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7.26E-06</a:t>
                      </a:r>
                    </a:p>
                  </a:txBody>
                  <a:tcPr marL="8988" marR="8988" marT="89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0.00463392</a:t>
                      </a:r>
                    </a:p>
                  </a:txBody>
                  <a:tcPr marL="8988" marR="8988" marT="89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046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6</a:t>
                      </a:r>
                    </a:p>
                  </a:txBody>
                  <a:tcPr marL="8988" marR="8988" marT="89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8.64E-06</a:t>
                      </a:r>
                    </a:p>
                  </a:txBody>
                  <a:tcPr marL="8988" marR="8988" marT="89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0.005560704</a:t>
                      </a:r>
                    </a:p>
                  </a:txBody>
                  <a:tcPr marL="8988" marR="8988" marT="89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046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7</a:t>
                      </a:r>
                    </a:p>
                  </a:txBody>
                  <a:tcPr marL="8988" marR="8988" marT="89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9.72E-06</a:t>
                      </a:r>
                    </a:p>
                  </a:txBody>
                  <a:tcPr marL="8988" marR="8988" marT="89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0.006487488</a:t>
                      </a:r>
                    </a:p>
                  </a:txBody>
                  <a:tcPr marL="8988" marR="8988" marT="89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046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8</a:t>
                      </a:r>
                    </a:p>
                  </a:txBody>
                  <a:tcPr marL="8988" marR="8988" marT="89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1.67E-05</a:t>
                      </a:r>
                    </a:p>
                  </a:txBody>
                  <a:tcPr marL="8988" marR="8988" marT="89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0.007414273</a:t>
                      </a:r>
                    </a:p>
                  </a:txBody>
                  <a:tcPr marL="8988" marR="8988" marT="89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7046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9</a:t>
                      </a:r>
                    </a:p>
                  </a:txBody>
                  <a:tcPr marL="8988" marR="8988" marT="89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1.91E-05</a:t>
                      </a:r>
                    </a:p>
                  </a:txBody>
                  <a:tcPr marL="8988" marR="8988" marT="89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0.008341057</a:t>
                      </a:r>
                    </a:p>
                  </a:txBody>
                  <a:tcPr marL="8988" marR="8988" marT="89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7046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10</a:t>
                      </a:r>
                    </a:p>
                  </a:txBody>
                  <a:tcPr marL="8988" marR="8988" marT="89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2.13E-05</a:t>
                      </a:r>
                    </a:p>
                  </a:txBody>
                  <a:tcPr marL="8988" marR="8988" marT="89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0.009267841</a:t>
                      </a:r>
                    </a:p>
                  </a:txBody>
                  <a:tcPr marL="8988" marR="8988" marT="89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70461"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11</a:t>
                      </a:r>
                    </a:p>
                  </a:txBody>
                  <a:tcPr marL="8988" marR="8988" marT="89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3.28E-05</a:t>
                      </a:r>
                    </a:p>
                  </a:txBody>
                  <a:tcPr marL="8988" marR="8988" marT="89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0.010194625</a:t>
                      </a:r>
                    </a:p>
                  </a:txBody>
                  <a:tcPr marL="8988" marR="8988" marT="89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70461">
                <a:tc>
                  <a:txBody>
                    <a:bodyPr/>
                    <a:lstStyle/>
                    <a:p>
                      <a:pPr algn="ctr" fontAlgn="b"/>
                      <a:r>
                        <a:rPr lang="is-I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12</a:t>
                      </a:r>
                    </a:p>
                  </a:txBody>
                  <a:tcPr marL="8988" marR="8988" marT="89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3.45E-05</a:t>
                      </a:r>
                    </a:p>
                  </a:txBody>
                  <a:tcPr marL="8988" marR="8988" marT="89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0.011121409</a:t>
                      </a:r>
                    </a:p>
                  </a:txBody>
                  <a:tcPr marL="8988" marR="8988" marT="89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70461">
                <a:tc>
                  <a:txBody>
                    <a:bodyPr/>
                    <a:lstStyle/>
                    <a:p>
                      <a:pPr algn="ctr" fontAlgn="b"/>
                      <a:r>
                        <a:rPr lang="is-I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13</a:t>
                      </a:r>
                    </a:p>
                  </a:txBody>
                  <a:tcPr marL="8988" marR="8988" marT="89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3.98E-05</a:t>
                      </a:r>
                    </a:p>
                  </a:txBody>
                  <a:tcPr marL="8988" marR="8988" marT="89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0.012048193</a:t>
                      </a:r>
                    </a:p>
                  </a:txBody>
                  <a:tcPr marL="8988" marR="8988" marT="89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7046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14</a:t>
                      </a:r>
                    </a:p>
                  </a:txBody>
                  <a:tcPr marL="8988" marR="8988" marT="89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4.46E-05</a:t>
                      </a:r>
                    </a:p>
                  </a:txBody>
                  <a:tcPr marL="8988" marR="8988" marT="89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0.012974977</a:t>
                      </a:r>
                    </a:p>
                  </a:txBody>
                  <a:tcPr marL="8988" marR="8988" marT="89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7046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15</a:t>
                      </a:r>
                    </a:p>
                  </a:txBody>
                  <a:tcPr marL="8988" marR="8988" marT="89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5.39E-05</a:t>
                      </a:r>
                    </a:p>
                  </a:txBody>
                  <a:tcPr marL="8988" marR="8988" marT="89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0.013901761</a:t>
                      </a:r>
                    </a:p>
                  </a:txBody>
                  <a:tcPr marL="8988" marR="8988" marT="89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70461"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8988" marR="8988" marT="89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8988" marR="8988" marT="89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8988" marR="8988" marT="89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70461">
                <a:tc>
                  <a:txBody>
                    <a:bodyPr/>
                    <a:lstStyle/>
                    <a:p>
                      <a:pPr algn="ctr" fontAlgn="b"/>
                      <a:r>
                        <a:rPr lang="is-I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1074</a:t>
                      </a:r>
                    </a:p>
                  </a:txBody>
                  <a:tcPr marL="8988" marR="8988" marT="89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0.9918845</a:t>
                      </a:r>
                    </a:p>
                  </a:txBody>
                  <a:tcPr marL="8988" marR="8988" marT="89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0.9953661</a:t>
                      </a:r>
                    </a:p>
                  </a:txBody>
                  <a:tcPr marL="8988" marR="8988" marT="89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70461">
                <a:tc>
                  <a:txBody>
                    <a:bodyPr/>
                    <a:lstStyle/>
                    <a:p>
                      <a:pPr algn="ctr" fontAlgn="b"/>
                      <a:r>
                        <a:rPr lang="is-I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1075</a:t>
                      </a:r>
                    </a:p>
                  </a:txBody>
                  <a:tcPr marL="8988" marR="8988" marT="89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0.9954024</a:t>
                      </a:r>
                    </a:p>
                  </a:txBody>
                  <a:tcPr marL="8988" marR="8988" marT="89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0.9962929</a:t>
                      </a:r>
                    </a:p>
                  </a:txBody>
                  <a:tcPr marL="8988" marR="8988" marT="89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70461">
                <a:tc>
                  <a:txBody>
                    <a:bodyPr/>
                    <a:lstStyle/>
                    <a:p>
                      <a:pPr algn="ctr" fontAlgn="b"/>
                      <a:r>
                        <a:rPr lang="is-I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1076</a:t>
                      </a:r>
                    </a:p>
                  </a:txBody>
                  <a:tcPr marL="8988" marR="8988" marT="89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0.9960631</a:t>
                      </a:r>
                    </a:p>
                  </a:txBody>
                  <a:tcPr marL="8988" marR="8988" marT="89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0.9972196</a:t>
                      </a:r>
                    </a:p>
                  </a:txBody>
                  <a:tcPr marL="8988" marR="8988" marT="89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70461">
                <a:tc>
                  <a:txBody>
                    <a:bodyPr/>
                    <a:lstStyle/>
                    <a:p>
                      <a:pPr algn="ctr" fontAlgn="b"/>
                      <a:r>
                        <a:rPr lang="is-I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1077</a:t>
                      </a:r>
                    </a:p>
                  </a:txBody>
                  <a:tcPr marL="8988" marR="8988" marT="89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0.9970031</a:t>
                      </a:r>
                    </a:p>
                  </a:txBody>
                  <a:tcPr marL="8988" marR="8988" marT="89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0.9981464</a:t>
                      </a:r>
                    </a:p>
                  </a:txBody>
                  <a:tcPr marL="8988" marR="8988" marT="89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170461">
                <a:tc>
                  <a:txBody>
                    <a:bodyPr/>
                    <a:lstStyle/>
                    <a:p>
                      <a:pPr algn="ctr" fontAlgn="b"/>
                      <a:r>
                        <a:rPr lang="is-I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1078</a:t>
                      </a:r>
                    </a:p>
                  </a:txBody>
                  <a:tcPr marL="8988" marR="8988" marT="89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0.9992356</a:t>
                      </a:r>
                    </a:p>
                  </a:txBody>
                  <a:tcPr marL="8988" marR="8988" marT="89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0.9990732</a:t>
                      </a:r>
                    </a:p>
                  </a:txBody>
                  <a:tcPr marL="8988" marR="8988" marT="89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170461">
                <a:tc>
                  <a:txBody>
                    <a:bodyPr/>
                    <a:lstStyle/>
                    <a:p>
                      <a:pPr algn="ctr" fontAlgn="b"/>
                      <a:r>
                        <a:rPr lang="is-I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1079</a:t>
                      </a:r>
                    </a:p>
                  </a:txBody>
                  <a:tcPr marL="8988" marR="8988" marT="89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0.9999589</a:t>
                      </a:r>
                    </a:p>
                  </a:txBody>
                  <a:tcPr marL="8988" marR="8988" marT="89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marL="8988" marR="8988" marT="89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1" y="338329"/>
            <a:ext cx="8889998" cy="806592"/>
          </a:xfrm>
        </p:spPr>
        <p:txBody>
          <a:bodyPr>
            <a:normAutofit/>
          </a:bodyPr>
          <a:lstStyle/>
          <a:p>
            <a:r>
              <a:rPr lang="en-US" sz="3200" dirty="0"/>
              <a:t>Cutoff from null distribution of P values: CHR 6-10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13580" y="2797721"/>
            <a:ext cx="4324865" cy="830997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Arial"/>
                <a:cs typeface="Arial"/>
              </a:rPr>
              <a:t>1% of observed p values are below 0.0000328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351303" y="3813096"/>
            <a:ext cx="4049420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0" y="6359898"/>
            <a:ext cx="9144000" cy="461665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Arial"/>
                <a:cs typeface="Arial"/>
              </a:rPr>
              <a:t>P value of 3.28E-5 is equivalent to 1% type 1 error</a:t>
            </a:r>
          </a:p>
        </p:txBody>
      </p:sp>
      <p:sp>
        <p:nvSpPr>
          <p:cNvPr id="3" name="Rectangle 2"/>
          <p:cNvSpPr/>
          <p:nvPr/>
        </p:nvSpPr>
        <p:spPr>
          <a:xfrm>
            <a:off x="4624078" y="1532103"/>
            <a:ext cx="4354821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err="1">
                <a:latin typeface="Century"/>
                <a:cs typeface="Century"/>
              </a:rPr>
              <a:t>index.null</a:t>
            </a:r>
            <a:r>
              <a:rPr lang="en-US" sz="2000" dirty="0">
                <a:latin typeface="Century"/>
                <a:cs typeface="Century"/>
              </a:rPr>
              <a:t>=!index1to5 &amp; !</a:t>
            </a:r>
            <a:r>
              <a:rPr lang="en-US" sz="2000" dirty="0" err="1">
                <a:latin typeface="Century"/>
                <a:cs typeface="Century"/>
              </a:rPr>
              <a:t>is.na</a:t>
            </a:r>
            <a:r>
              <a:rPr lang="en-US" sz="2000" dirty="0">
                <a:latin typeface="Century"/>
                <a:cs typeface="Century"/>
              </a:rPr>
              <a:t>(p)</a:t>
            </a:r>
          </a:p>
          <a:p>
            <a:r>
              <a:rPr lang="en-US" sz="2000" dirty="0" err="1">
                <a:latin typeface="Century"/>
                <a:cs typeface="Century"/>
              </a:rPr>
              <a:t>p.null</a:t>
            </a:r>
            <a:r>
              <a:rPr lang="en-US" sz="2000" dirty="0">
                <a:latin typeface="Century"/>
                <a:cs typeface="Century"/>
              </a:rPr>
              <a:t>=p[</a:t>
            </a:r>
            <a:r>
              <a:rPr lang="en-US" sz="2000" dirty="0" err="1">
                <a:latin typeface="Century"/>
                <a:cs typeface="Century"/>
              </a:rPr>
              <a:t>index.null</a:t>
            </a:r>
            <a:r>
              <a:rPr lang="en-US" sz="2000" dirty="0">
                <a:latin typeface="Century"/>
                <a:cs typeface="Century"/>
              </a:rPr>
              <a:t>]</a:t>
            </a:r>
          </a:p>
          <a:p>
            <a:r>
              <a:rPr lang="en-US" sz="2000" dirty="0" err="1">
                <a:latin typeface="Century"/>
                <a:cs typeface="Century"/>
              </a:rPr>
              <a:t>m.null</a:t>
            </a:r>
            <a:r>
              <a:rPr lang="en-US" sz="2000" dirty="0">
                <a:latin typeface="Century"/>
                <a:cs typeface="Century"/>
              </a:rPr>
              <a:t>=length(</a:t>
            </a:r>
            <a:r>
              <a:rPr lang="en-US" sz="2000" dirty="0" err="1">
                <a:latin typeface="Century"/>
                <a:cs typeface="Century"/>
              </a:rPr>
              <a:t>p.null</a:t>
            </a:r>
            <a:r>
              <a:rPr lang="en-US" sz="2000" dirty="0">
                <a:latin typeface="Century"/>
                <a:cs typeface="Century"/>
              </a:rPr>
              <a:t>)</a:t>
            </a:r>
          </a:p>
          <a:p>
            <a:r>
              <a:rPr lang="en-US" sz="2000" dirty="0" err="1">
                <a:latin typeface="Century"/>
                <a:cs typeface="Century"/>
              </a:rPr>
              <a:t>index.sort</a:t>
            </a:r>
            <a:r>
              <a:rPr lang="en-US" sz="2000" dirty="0">
                <a:latin typeface="Century"/>
                <a:cs typeface="Century"/>
              </a:rPr>
              <a:t>=order(</a:t>
            </a:r>
            <a:r>
              <a:rPr lang="en-US" sz="2000" dirty="0" err="1">
                <a:latin typeface="Century"/>
                <a:cs typeface="Century"/>
              </a:rPr>
              <a:t>p.null</a:t>
            </a:r>
            <a:r>
              <a:rPr lang="en-US" sz="2000" dirty="0">
                <a:latin typeface="Century"/>
                <a:cs typeface="Century"/>
              </a:rPr>
              <a:t>)</a:t>
            </a:r>
          </a:p>
          <a:p>
            <a:r>
              <a:rPr lang="en-US" sz="2000" dirty="0" err="1">
                <a:latin typeface="Century"/>
                <a:cs typeface="Century"/>
              </a:rPr>
              <a:t>p.null.sort</a:t>
            </a:r>
            <a:r>
              <a:rPr lang="en-US" sz="2000" dirty="0">
                <a:latin typeface="Century"/>
                <a:cs typeface="Century"/>
              </a:rPr>
              <a:t>=</a:t>
            </a:r>
            <a:r>
              <a:rPr lang="en-US" sz="2000" dirty="0" err="1">
                <a:latin typeface="Century"/>
                <a:cs typeface="Century"/>
              </a:rPr>
              <a:t>p.null</a:t>
            </a:r>
            <a:r>
              <a:rPr lang="en-US" sz="2000" dirty="0">
                <a:latin typeface="Century"/>
                <a:cs typeface="Century"/>
              </a:rPr>
              <a:t>[</a:t>
            </a:r>
            <a:r>
              <a:rPr lang="en-US" sz="2000" dirty="0" err="1">
                <a:latin typeface="Century"/>
                <a:cs typeface="Century"/>
              </a:rPr>
              <a:t>index.sort</a:t>
            </a:r>
            <a:r>
              <a:rPr lang="en-US" sz="2000" dirty="0">
                <a:latin typeface="Century"/>
                <a:cs typeface="Century"/>
              </a:rPr>
              <a:t>]</a:t>
            </a:r>
          </a:p>
          <a:p>
            <a:r>
              <a:rPr lang="en-US" sz="2000" dirty="0">
                <a:latin typeface="Century"/>
                <a:cs typeface="Century"/>
              </a:rPr>
              <a:t>head(</a:t>
            </a:r>
            <a:r>
              <a:rPr lang="en-US" sz="2000" dirty="0" err="1">
                <a:latin typeface="Century"/>
                <a:cs typeface="Century"/>
              </a:rPr>
              <a:t>p.null.sort</a:t>
            </a:r>
            <a:r>
              <a:rPr lang="en-US" sz="2000" dirty="0">
                <a:latin typeface="Century"/>
                <a:cs typeface="Century"/>
              </a:rPr>
              <a:t>)</a:t>
            </a:r>
          </a:p>
          <a:p>
            <a:r>
              <a:rPr lang="en-US" sz="2000" dirty="0">
                <a:latin typeface="Century"/>
                <a:cs typeface="Century"/>
              </a:rPr>
              <a:t>tail(</a:t>
            </a:r>
            <a:r>
              <a:rPr lang="en-US" sz="2000" dirty="0" err="1">
                <a:latin typeface="Century"/>
                <a:cs typeface="Century"/>
              </a:rPr>
              <a:t>p.null.sort</a:t>
            </a:r>
            <a:r>
              <a:rPr lang="en-US" sz="2000" dirty="0">
                <a:latin typeface="Century"/>
                <a:cs typeface="Century"/>
              </a:rPr>
              <a:t>)</a:t>
            </a:r>
          </a:p>
          <a:p>
            <a:r>
              <a:rPr lang="en-US" sz="2000" dirty="0" err="1">
                <a:latin typeface="Century"/>
                <a:cs typeface="Century"/>
              </a:rPr>
              <a:t>seq</a:t>
            </a:r>
            <a:r>
              <a:rPr lang="en-US" sz="2000" dirty="0">
                <a:latin typeface="Century"/>
                <a:cs typeface="Century"/>
              </a:rPr>
              <a:t>=</a:t>
            </a:r>
            <a:r>
              <a:rPr lang="en-US" sz="2000" dirty="0" err="1">
                <a:latin typeface="Century"/>
                <a:cs typeface="Century"/>
              </a:rPr>
              <a:t>seq</a:t>
            </a:r>
            <a:r>
              <a:rPr lang="en-US" sz="2000" dirty="0">
                <a:latin typeface="Century"/>
                <a:cs typeface="Century"/>
              </a:rPr>
              <a:t>(1:m.null)</a:t>
            </a:r>
          </a:p>
          <a:p>
            <a:r>
              <a:rPr lang="en-US" sz="2000" dirty="0">
                <a:latin typeface="Century"/>
                <a:cs typeface="Century"/>
              </a:rPr>
              <a:t>table=</a:t>
            </a:r>
            <a:r>
              <a:rPr lang="en-US" sz="2000" dirty="0" err="1">
                <a:latin typeface="Century"/>
                <a:cs typeface="Century"/>
              </a:rPr>
              <a:t>cbind</a:t>
            </a:r>
            <a:r>
              <a:rPr lang="en-US" sz="2000" dirty="0">
                <a:latin typeface="Century"/>
                <a:cs typeface="Century"/>
              </a:rPr>
              <a:t>(</a:t>
            </a:r>
            <a:r>
              <a:rPr lang="en-US" sz="2000" dirty="0" err="1">
                <a:latin typeface="Century"/>
                <a:cs typeface="Century"/>
              </a:rPr>
              <a:t>seq</a:t>
            </a:r>
            <a:r>
              <a:rPr lang="en-US" sz="2000" dirty="0">
                <a:latin typeface="Century"/>
                <a:cs typeface="Century"/>
              </a:rPr>
              <a:t>, </a:t>
            </a:r>
            <a:r>
              <a:rPr lang="en-US" sz="2000" dirty="0" err="1">
                <a:latin typeface="Century"/>
                <a:cs typeface="Century"/>
              </a:rPr>
              <a:t>p.null.sort</a:t>
            </a:r>
            <a:r>
              <a:rPr lang="en-US" sz="2000" dirty="0">
                <a:latin typeface="Century"/>
                <a:cs typeface="Century"/>
              </a:rPr>
              <a:t>, </a:t>
            </a:r>
            <a:r>
              <a:rPr lang="en-US" sz="2000" dirty="0" err="1">
                <a:latin typeface="Century"/>
                <a:cs typeface="Century"/>
              </a:rPr>
              <a:t>seq</a:t>
            </a:r>
            <a:r>
              <a:rPr lang="en-US" sz="2000" dirty="0">
                <a:latin typeface="Century"/>
                <a:cs typeface="Century"/>
              </a:rPr>
              <a:t>/</a:t>
            </a:r>
            <a:r>
              <a:rPr lang="en-US" sz="2000" dirty="0" err="1">
                <a:latin typeface="Century"/>
                <a:cs typeface="Century"/>
              </a:rPr>
              <a:t>m.null</a:t>
            </a:r>
            <a:r>
              <a:rPr lang="en-US" sz="2000" dirty="0">
                <a:latin typeface="Century"/>
                <a:cs typeface="Century"/>
              </a:rPr>
              <a:t>)</a:t>
            </a:r>
          </a:p>
          <a:p>
            <a:r>
              <a:rPr lang="en-US" sz="2000" dirty="0">
                <a:latin typeface="Century"/>
                <a:cs typeface="Century"/>
              </a:rPr>
              <a:t>head(table,15)</a:t>
            </a:r>
          </a:p>
          <a:p>
            <a:r>
              <a:rPr lang="en-US" sz="2000" dirty="0">
                <a:latin typeface="Century"/>
                <a:cs typeface="Century"/>
              </a:rPr>
              <a:t>tail(table)</a:t>
            </a:r>
          </a:p>
        </p:txBody>
      </p:sp>
    </p:spTree>
    <p:extLst>
      <p:ext uri="{BB962C8B-B14F-4D97-AF65-F5344CB8AC3E}">
        <p14:creationId xmlns:p14="http://schemas.microsoft.com/office/powerpoint/2010/main" val="1999517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40808"/>
            <a:ext cx="9144000" cy="441719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Null distribution of P values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56779" y="3330146"/>
            <a:ext cx="3512697" cy="461665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Century"/>
                <a:cs typeface="Century"/>
              </a:rPr>
              <a:t>hist</a:t>
            </a:r>
            <a:r>
              <a:rPr lang="en-US" sz="2400" dirty="0">
                <a:latin typeface="Century"/>
                <a:cs typeface="Century"/>
              </a:rPr>
              <a:t>(p[!index1to5])</a:t>
            </a:r>
          </a:p>
        </p:txBody>
      </p:sp>
    </p:spTree>
    <p:extLst>
      <p:ext uri="{BB962C8B-B14F-4D97-AF65-F5344CB8AC3E}">
        <p14:creationId xmlns:p14="http://schemas.microsoft.com/office/powerpoint/2010/main" val="14242596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38328"/>
            <a:ext cx="8500369" cy="1147770"/>
          </a:xfrm>
        </p:spPr>
        <p:txBody>
          <a:bodyPr>
            <a:normAutofit/>
          </a:bodyPr>
          <a:lstStyle/>
          <a:p>
            <a:r>
              <a:rPr lang="en-US" dirty="0"/>
              <a:t>QQ plot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2819380"/>
            <a:ext cx="9144000" cy="341632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Century"/>
                <a:cs typeface="Century"/>
              </a:rPr>
              <a:t>p.obs</a:t>
            </a:r>
            <a:r>
              <a:rPr lang="en-US" sz="2400" dirty="0">
                <a:latin typeface="Century"/>
                <a:cs typeface="Century"/>
              </a:rPr>
              <a:t>=p[!index1to5]</a:t>
            </a:r>
          </a:p>
          <a:p>
            <a:r>
              <a:rPr lang="en-US" sz="2400" dirty="0"/>
              <a:t>m2=length(</a:t>
            </a:r>
            <a:r>
              <a:rPr lang="en-US" sz="2400" dirty="0" err="1"/>
              <a:t>p.obs</a:t>
            </a:r>
            <a:r>
              <a:rPr lang="en-US" sz="2400" dirty="0"/>
              <a:t>)</a:t>
            </a:r>
          </a:p>
          <a:p>
            <a:r>
              <a:rPr lang="en-US" sz="2400" dirty="0" err="1"/>
              <a:t>p.uni</a:t>
            </a:r>
            <a:r>
              <a:rPr lang="en-US" sz="2400" dirty="0"/>
              <a:t>=</a:t>
            </a:r>
            <a:r>
              <a:rPr lang="en-US" sz="2400" dirty="0" err="1"/>
              <a:t>runif</a:t>
            </a:r>
            <a:r>
              <a:rPr lang="en-US" sz="2400" dirty="0"/>
              <a:t>(m2,0,1)</a:t>
            </a:r>
          </a:p>
          <a:p>
            <a:r>
              <a:rPr lang="en-US" sz="2400" dirty="0" err="1"/>
              <a:t>order.obs</a:t>
            </a:r>
            <a:r>
              <a:rPr lang="en-US" sz="2400" dirty="0"/>
              <a:t>=order(</a:t>
            </a:r>
            <a:r>
              <a:rPr lang="en-US" sz="2400" dirty="0" err="1"/>
              <a:t>p.obs</a:t>
            </a:r>
            <a:r>
              <a:rPr lang="en-US" sz="2400" dirty="0"/>
              <a:t>)</a:t>
            </a:r>
          </a:p>
          <a:p>
            <a:r>
              <a:rPr lang="en-US" sz="2400" dirty="0" err="1"/>
              <a:t>order.uni</a:t>
            </a:r>
            <a:r>
              <a:rPr lang="en-US" sz="2400" dirty="0"/>
              <a:t>=order(</a:t>
            </a:r>
            <a:r>
              <a:rPr lang="en-US" sz="2400" dirty="0" err="1"/>
              <a:t>p.uni</a:t>
            </a:r>
            <a:r>
              <a:rPr lang="en-US" sz="2400" dirty="0"/>
              <a:t>)</a:t>
            </a:r>
          </a:p>
          <a:p>
            <a:endParaRPr lang="en-US" sz="2400" dirty="0"/>
          </a:p>
          <a:p>
            <a:r>
              <a:rPr lang="en-US" sz="2400" dirty="0"/>
              <a:t>plot( (</a:t>
            </a:r>
            <a:r>
              <a:rPr lang="en-US" sz="2400" dirty="0" err="1"/>
              <a:t>p.uni</a:t>
            </a:r>
            <a:r>
              <a:rPr lang="en-US" sz="2400" dirty="0"/>
              <a:t>[</a:t>
            </a:r>
            <a:r>
              <a:rPr lang="en-US" sz="2400" dirty="0" err="1"/>
              <a:t>order.uni</a:t>
            </a:r>
            <a:r>
              <a:rPr lang="en-US" sz="2400" dirty="0"/>
              <a:t>]), (</a:t>
            </a:r>
            <a:r>
              <a:rPr lang="en-US" sz="2400" dirty="0" err="1"/>
              <a:t>p.obs</a:t>
            </a:r>
            <a:r>
              <a:rPr lang="en-US" sz="2400" dirty="0"/>
              <a:t>[</a:t>
            </a:r>
            <a:r>
              <a:rPr lang="en-US" sz="2400" dirty="0" err="1"/>
              <a:t>order.obs</a:t>
            </a:r>
            <a:r>
              <a:rPr lang="en-US" sz="2400" dirty="0"/>
              <a:t>]))</a:t>
            </a:r>
          </a:p>
          <a:p>
            <a:r>
              <a:rPr lang="en-US" sz="2400" dirty="0" err="1"/>
              <a:t>abline</a:t>
            </a:r>
            <a:r>
              <a:rPr lang="en-US" sz="2400" dirty="0"/>
              <a:t>(a = 0, b = 1, col = "red")</a:t>
            </a:r>
          </a:p>
          <a:p>
            <a:endParaRPr lang="en-US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2900" y="2260600"/>
            <a:ext cx="36322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3089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38328"/>
            <a:ext cx="8500369" cy="1147770"/>
          </a:xfrm>
        </p:spPr>
        <p:txBody>
          <a:bodyPr>
            <a:normAutofit/>
          </a:bodyPr>
          <a:lstStyle/>
          <a:p>
            <a:r>
              <a:rPr lang="en-US" dirty="0"/>
              <a:t>QQ plot in Log scale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2175301"/>
            <a:ext cx="9144000" cy="830997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plot(-log10(</a:t>
            </a:r>
            <a:r>
              <a:rPr lang="en-US" sz="2400" dirty="0" err="1"/>
              <a:t>p.uni</a:t>
            </a:r>
            <a:r>
              <a:rPr lang="en-US" sz="2400" dirty="0"/>
              <a:t>[</a:t>
            </a:r>
            <a:r>
              <a:rPr lang="en-US" sz="2400" dirty="0" err="1"/>
              <a:t>order.uni</a:t>
            </a:r>
            <a:r>
              <a:rPr lang="en-US" sz="2400" dirty="0"/>
              <a:t>]),-log10(</a:t>
            </a:r>
            <a:r>
              <a:rPr lang="en-US" sz="2400" dirty="0" err="1"/>
              <a:t>p.obs</a:t>
            </a:r>
            <a:r>
              <a:rPr lang="en-US" sz="2400" dirty="0"/>
              <a:t>[</a:t>
            </a:r>
            <a:r>
              <a:rPr lang="en-US" sz="2400" dirty="0" err="1"/>
              <a:t>order.obs</a:t>
            </a:r>
            <a:r>
              <a:rPr lang="en-US" sz="2400" dirty="0"/>
              <a:t>]))</a:t>
            </a:r>
          </a:p>
          <a:p>
            <a:r>
              <a:rPr lang="en-US" sz="2400" dirty="0" err="1"/>
              <a:t>abline</a:t>
            </a:r>
            <a:r>
              <a:rPr lang="en-US" sz="2400" dirty="0"/>
              <a:t>(a = 0, b = 1, col = "red")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7284" y="2590800"/>
            <a:ext cx="414020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46796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aveform">
  <a:themeElements>
    <a:clrScheme name="Waveform">
      <a:dk1>
        <a:sysClr val="windowText" lastClr="000000"/>
      </a:dk1>
      <a:lt1>
        <a:sysClr val="window" lastClr="FFFFFF"/>
      </a:lt1>
      <a:dk2>
        <a:srgbClr val="073E87"/>
      </a:dk2>
      <a:lt2>
        <a:srgbClr val="C6E7FC"/>
      </a:lt2>
      <a:accent1>
        <a:srgbClr val="31B6FD"/>
      </a:accent1>
      <a:accent2>
        <a:srgbClr val="4584D3"/>
      </a:accent2>
      <a:accent3>
        <a:srgbClr val="5BD078"/>
      </a:accent3>
      <a:accent4>
        <a:srgbClr val="A5D028"/>
      </a:accent4>
      <a:accent5>
        <a:srgbClr val="F5C040"/>
      </a:accent5>
      <a:accent6>
        <a:srgbClr val="05E0DB"/>
      </a:accent6>
      <a:hlink>
        <a:srgbClr val="0080FF"/>
      </a:hlink>
      <a:folHlink>
        <a:srgbClr val="5EAEFF"/>
      </a:folHlink>
    </a:clrScheme>
    <a:fontScheme name="Waveform">
      <a:majorFont>
        <a:latin typeface="Candara"/>
        <a:ea typeface=""/>
        <a:cs typeface=""/>
        <a:font script="Jpan" typeface="HGP明朝E"/>
        <a:font script="Hang" typeface="HY그래픽M"/>
        <a:font script="Hans" typeface="华文新魏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HGP明朝E"/>
        <a:font script="Hang" typeface="HY그래픽M"/>
        <a:font script="Hans" typeface="华文楷体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aveform">
      <a:fillStyleLst>
        <a:solidFill>
          <a:schemeClr val="phClr"/>
        </a:solidFill>
        <a:gradFill rotWithShape="1">
          <a:gsLst>
            <a:gs pos="0">
              <a:schemeClr val="phClr">
                <a:tint val="0"/>
              </a:schemeClr>
            </a:gs>
            <a:gs pos="44000">
              <a:schemeClr val="phClr">
                <a:tint val="60000"/>
                <a:satMod val="120000"/>
              </a:schemeClr>
            </a:gs>
            <a:gs pos="100000">
              <a:schemeClr val="phClr">
                <a:tint val="90000"/>
                <a:alpha val="100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20000"/>
                <a:lumMod val="120000"/>
              </a:schemeClr>
            </a:gs>
            <a:gs pos="100000">
              <a:schemeClr val="phClr">
                <a:shade val="89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75000"/>
              <a:lumMod val="8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prstMaterial="flat">
            <a:bevelT w="12700" h="12700"/>
          </a:sp3d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contourW="19050" prstMaterial="flat">
            <a:bevelT w="63500" h="63500"/>
            <a:contourClr>
              <a:schemeClr val="phClr">
                <a:shade val="25000"/>
                <a:satMod val="18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40000">
              <a:schemeClr val="phClr">
                <a:tint val="94000"/>
                <a:shade val="94000"/>
                <a:alpha val="100000"/>
                <a:satMod val="114000"/>
                <a:lumMod val="114000"/>
              </a:schemeClr>
            </a:gs>
            <a:gs pos="74000">
              <a:schemeClr val="phClr">
                <a:tint val="94000"/>
                <a:shade val="94000"/>
                <a:satMod val="128000"/>
                <a:lumMod val="100000"/>
              </a:schemeClr>
            </a:gs>
            <a:gs pos="100000">
              <a:schemeClr val="phClr">
                <a:tint val="98000"/>
                <a:shade val="100000"/>
                <a:hueMod val="98000"/>
                <a:satMod val="100000"/>
                <a:lumMod val="74000"/>
              </a:schemeClr>
            </a:gs>
          </a:gsLst>
          <a:path path="circle">
            <a:fillToRect l="20000" t="-40000" r="20000" b="14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6000"/>
                <a:satMod val="130000"/>
                <a:lumMod val="50000"/>
              </a:schemeClr>
              <a:schemeClr val="phClr">
                <a:tint val="96000"/>
                <a:satMod val="114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Waveform.thmx</Template>
  <TotalTime>2000</TotalTime>
  <Words>2054</Words>
  <Application>Microsoft Macintosh PowerPoint</Application>
  <PresentationFormat>On-screen Show (4:3)</PresentationFormat>
  <Paragraphs>658</Paragraphs>
  <Slides>31</Slides>
  <Notes>1</Notes>
  <HiddenSlides>6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3" baseType="lpstr">
      <vt:lpstr>ＭＳ Ｐゴシック</vt:lpstr>
      <vt:lpstr>NewBaskerville</vt:lpstr>
      <vt:lpstr>Arial</vt:lpstr>
      <vt:lpstr>Calibri</vt:lpstr>
      <vt:lpstr>Candara</vt:lpstr>
      <vt:lpstr>Century</vt:lpstr>
      <vt:lpstr>Constantia</vt:lpstr>
      <vt:lpstr>Symbol</vt:lpstr>
      <vt:lpstr>Times New Roman</vt:lpstr>
      <vt:lpstr>Verdana</vt:lpstr>
      <vt:lpstr>Wingdings</vt:lpstr>
      <vt:lpstr>Waveform</vt:lpstr>
      <vt:lpstr>Statistical Genomics</vt:lpstr>
      <vt:lpstr>Outline</vt:lpstr>
      <vt:lpstr>QTNs 0n CHR 1-5, leave 6-10 empty</vt:lpstr>
      <vt:lpstr>False positives</vt:lpstr>
      <vt:lpstr>LD across chromosomes</vt:lpstr>
      <vt:lpstr>Cutoff from null distribution of P values: CHR 6-10</vt:lpstr>
      <vt:lpstr>Null distribution of P values</vt:lpstr>
      <vt:lpstr>QQ plot</vt:lpstr>
      <vt:lpstr>QQ plot in Log scale</vt:lpstr>
      <vt:lpstr>Cutoff (Graph approach)</vt:lpstr>
      <vt:lpstr>Cutoff (Exact))</vt:lpstr>
      <vt:lpstr>Linkage equilibrium</vt:lpstr>
      <vt:lpstr>Association study</vt:lpstr>
      <vt:lpstr>Linkage disequilibrium (LD)</vt:lpstr>
      <vt:lpstr>PowerPoint Presentation</vt:lpstr>
      <vt:lpstr>Population structure</vt:lpstr>
      <vt:lpstr>Population structure of maize</vt:lpstr>
      <vt:lpstr>Information extraction</vt:lpstr>
      <vt:lpstr>Principal components</vt:lpstr>
      <vt:lpstr>Principal Component Analysis (PCA)</vt:lpstr>
      <vt:lpstr>Eigen value and eigen vector</vt:lpstr>
      <vt:lpstr>Eigen value and eigen vector</vt:lpstr>
      <vt:lpstr>PCA in R</vt:lpstr>
      <vt:lpstr>PCA in R</vt:lpstr>
      <vt:lpstr>Extraction</vt:lpstr>
      <vt:lpstr>Contribution</vt:lpstr>
      <vt:lpstr>Visualization</vt:lpstr>
      <vt:lpstr>Association with phenotypes</vt:lpstr>
      <vt:lpstr>Association</vt:lpstr>
      <vt:lpstr>This partially explains the inflation</vt:lpstr>
      <vt:lpstr>Highlight</vt:lpstr>
    </vt:vector>
  </TitlesOfParts>
  <Company/>
  <LinksUpToDate>false</LinksUpToDate>
  <SharedDoc>false</SharedDoc>
  <HyperlinksChanged>false</HyperlinksChanged>
  <AppVersion>16.0009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Computational Genomics</dc:title>
  <dc:creator>Zhiwu Zhang</dc:creator>
  <cp:lastModifiedBy>Zhang, Zhiwu</cp:lastModifiedBy>
  <cp:revision>164</cp:revision>
  <dcterms:created xsi:type="dcterms:W3CDTF">2013-08-24T13:03:35Z</dcterms:created>
  <dcterms:modified xsi:type="dcterms:W3CDTF">2018-02-06T20:53:21Z</dcterms:modified>
</cp:coreProperties>
</file>